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8" r:id="rId3"/>
    <p:sldId id="257" r:id="rId4"/>
    <p:sldId id="258" r:id="rId5"/>
    <p:sldId id="259" r:id="rId6"/>
    <p:sldId id="260" r:id="rId7"/>
    <p:sldId id="261" r:id="rId8"/>
    <p:sldId id="269"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bun, Vanessa" initials="HV" lastIdx="3" clrIdx="0">
    <p:extLst>
      <p:ext uri="{19B8F6BF-5375-455C-9EA6-DF929625EA0E}">
        <p15:presenceInfo xmlns:p15="http://schemas.microsoft.com/office/powerpoint/2012/main" userId="S::vhasbun1@depaul.edu::1af7a751-682b-45d7-a886-dccc4f6ccf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A245A-4F8C-564D-B904-6CCBD5DE65D3}" v="3157" dt="2020-09-25T01:29:08.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3"/>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E20D6-DED5-8048-B1F0-2D4D3BE595A7}" type="doc">
      <dgm:prSet loTypeId="urn:microsoft.com/office/officeart/2005/8/layout/chevron1" loCatId="" qsTypeId="urn:microsoft.com/office/officeart/2005/8/quickstyle/simple1" qsCatId="simple" csTypeId="urn:microsoft.com/office/officeart/2005/8/colors/accent1_2" csCatId="accent1" phldr="1"/>
      <dgm:spPr/>
    </dgm:pt>
    <dgm:pt modelId="{80EDE93C-1825-194B-ADA8-50550F84AA03}">
      <dgm:prSet phldrT="[Text]" custT="1"/>
      <dgm:spPr>
        <a:solidFill>
          <a:srgbClr val="D22030"/>
        </a:solidFill>
      </dgm:spPr>
      <dgm:t>
        <a:bodyPr/>
        <a:lstStyle/>
        <a:p>
          <a:r>
            <a:rPr lang="en-US" sz="1400" b="0" i="0">
              <a:latin typeface="Trebuchet MS" panose="020B0703020202090204" pitchFamily="34" charset="0"/>
            </a:rPr>
            <a:t>Project Manager: Vanessa Hasbun</a:t>
          </a:r>
        </a:p>
      </dgm:t>
    </dgm:pt>
    <dgm:pt modelId="{A2585603-2E6D-8E41-9209-259D21F3C6C7}" type="parTrans" cxnId="{3BA50BBD-C1BC-D248-8C98-C902BABB099C}">
      <dgm:prSet/>
      <dgm:spPr/>
      <dgm:t>
        <a:bodyPr/>
        <a:lstStyle/>
        <a:p>
          <a:endParaRPr lang="en-US"/>
        </a:p>
      </dgm:t>
    </dgm:pt>
    <dgm:pt modelId="{2C363C83-96E9-384B-B50C-61383B026B9F}" type="sibTrans" cxnId="{3BA50BBD-C1BC-D248-8C98-C902BABB099C}">
      <dgm:prSet/>
      <dgm:spPr/>
      <dgm:t>
        <a:bodyPr/>
        <a:lstStyle/>
        <a:p>
          <a:endParaRPr lang="en-US"/>
        </a:p>
      </dgm:t>
    </dgm:pt>
    <dgm:pt modelId="{0041833E-FD79-7A46-BC5A-D41C4886CC96}">
      <dgm:prSet phldrT="[Text]" custT="1"/>
      <dgm:spPr>
        <a:solidFill>
          <a:srgbClr val="D22030"/>
        </a:solidFill>
      </dgm:spPr>
      <dgm:t>
        <a:bodyPr/>
        <a:lstStyle/>
        <a:p>
          <a:r>
            <a:rPr lang="en-US" sz="1400" b="0" i="0">
              <a:latin typeface="Trebuchet MS" panose="020B0703020202090204" pitchFamily="34" charset="0"/>
            </a:rPr>
            <a:t>Account Director: Matt Thompson</a:t>
          </a:r>
        </a:p>
      </dgm:t>
    </dgm:pt>
    <dgm:pt modelId="{852EBC4E-1EDE-AF4C-BFF6-B7F361EDACAB}" type="parTrans" cxnId="{695D00EF-5E01-8141-885E-53DCEEB5FF27}">
      <dgm:prSet/>
      <dgm:spPr/>
      <dgm:t>
        <a:bodyPr/>
        <a:lstStyle/>
        <a:p>
          <a:endParaRPr lang="en-US"/>
        </a:p>
      </dgm:t>
    </dgm:pt>
    <dgm:pt modelId="{0A713400-E245-5045-85D1-8109652F1A72}" type="sibTrans" cxnId="{695D00EF-5E01-8141-885E-53DCEEB5FF27}">
      <dgm:prSet/>
      <dgm:spPr/>
      <dgm:t>
        <a:bodyPr/>
        <a:lstStyle/>
        <a:p>
          <a:endParaRPr lang="en-US"/>
        </a:p>
      </dgm:t>
    </dgm:pt>
    <dgm:pt modelId="{2F4F48E3-FABB-DD4C-9438-FC34E58387D4}">
      <dgm:prSet phldrT="[Text]" custT="1"/>
      <dgm:spPr>
        <a:solidFill>
          <a:srgbClr val="D22030"/>
        </a:solidFill>
      </dgm:spPr>
      <dgm:t>
        <a:bodyPr/>
        <a:lstStyle/>
        <a:p>
          <a:r>
            <a:rPr lang="en-US" sz="1400" b="0" i="0">
              <a:latin typeface="Trebuchet MS" panose="020B0703020202090204" pitchFamily="34" charset="0"/>
            </a:rPr>
            <a:t>Creative Director: JZ </a:t>
          </a:r>
          <a:r>
            <a:rPr lang="en-US" sz="1400" b="0" i="0" err="1">
              <a:latin typeface="Trebuchet MS" panose="020B0703020202090204" pitchFamily="34" charset="0"/>
            </a:rPr>
            <a:t>Zaeske</a:t>
          </a:r>
          <a:endParaRPr lang="en-US" sz="1400" b="0" i="0">
            <a:latin typeface="Trebuchet MS" panose="020B0703020202090204" pitchFamily="34" charset="0"/>
          </a:endParaRPr>
        </a:p>
      </dgm:t>
    </dgm:pt>
    <dgm:pt modelId="{F780CB5F-B13E-9646-AC4D-8D4D4E0B2A72}" type="parTrans" cxnId="{82C694E6-E625-DC41-9A06-F555C92B690C}">
      <dgm:prSet/>
      <dgm:spPr/>
      <dgm:t>
        <a:bodyPr/>
        <a:lstStyle/>
        <a:p>
          <a:endParaRPr lang="en-US"/>
        </a:p>
      </dgm:t>
    </dgm:pt>
    <dgm:pt modelId="{C2F57A2D-51D3-A74A-A942-A6590E11EB6C}" type="sibTrans" cxnId="{82C694E6-E625-DC41-9A06-F555C92B690C}">
      <dgm:prSet/>
      <dgm:spPr/>
      <dgm:t>
        <a:bodyPr/>
        <a:lstStyle/>
        <a:p>
          <a:endParaRPr lang="en-US"/>
        </a:p>
      </dgm:t>
    </dgm:pt>
    <dgm:pt modelId="{C4D4826E-FF84-DB49-A23E-2E991826246E}">
      <dgm:prSet custT="1"/>
      <dgm:spPr>
        <a:solidFill>
          <a:srgbClr val="D22030"/>
        </a:solidFill>
      </dgm:spPr>
      <dgm:t>
        <a:bodyPr/>
        <a:lstStyle/>
        <a:p>
          <a:r>
            <a:rPr lang="en-US" sz="1400" b="0" i="0">
              <a:latin typeface="Trebuchet MS" panose="020B0703020202090204" pitchFamily="34" charset="0"/>
            </a:rPr>
            <a:t>Media Director: Hannah Battreall</a:t>
          </a:r>
        </a:p>
      </dgm:t>
    </dgm:pt>
    <dgm:pt modelId="{4B5368D7-CFA7-1B4D-9CEF-D3AFE77F6D9F}" type="parTrans" cxnId="{C0600015-9C41-1247-9EA6-653E5619C308}">
      <dgm:prSet/>
      <dgm:spPr/>
      <dgm:t>
        <a:bodyPr/>
        <a:lstStyle/>
        <a:p>
          <a:endParaRPr lang="en-US"/>
        </a:p>
      </dgm:t>
    </dgm:pt>
    <dgm:pt modelId="{FC9058AD-7246-8543-8194-26F183E63718}" type="sibTrans" cxnId="{C0600015-9C41-1247-9EA6-653E5619C308}">
      <dgm:prSet/>
      <dgm:spPr/>
      <dgm:t>
        <a:bodyPr/>
        <a:lstStyle/>
        <a:p>
          <a:endParaRPr lang="en-US"/>
        </a:p>
      </dgm:t>
    </dgm:pt>
    <dgm:pt modelId="{2AC861D3-CF26-2348-BA81-F44E3DCB2DE6}">
      <dgm:prSet custT="1"/>
      <dgm:spPr>
        <a:solidFill>
          <a:srgbClr val="D22030"/>
        </a:solidFill>
      </dgm:spPr>
      <dgm:t>
        <a:bodyPr/>
        <a:lstStyle/>
        <a:p>
          <a:r>
            <a:rPr lang="en-US" sz="1400" b="0" i="0">
              <a:latin typeface="Trebuchet MS" panose="020B0703020202090204" pitchFamily="34" charset="0"/>
            </a:rPr>
            <a:t>Team 2</a:t>
          </a:r>
        </a:p>
      </dgm:t>
    </dgm:pt>
    <dgm:pt modelId="{F6379413-F57C-5D4F-B0E8-54F5DEE9BBE1}" type="parTrans" cxnId="{4D0466CD-5929-1046-A4B4-D2D4FC6081BE}">
      <dgm:prSet/>
      <dgm:spPr/>
      <dgm:t>
        <a:bodyPr/>
        <a:lstStyle/>
        <a:p>
          <a:endParaRPr lang="en-US"/>
        </a:p>
      </dgm:t>
    </dgm:pt>
    <dgm:pt modelId="{ED8A80C7-43A2-2043-849E-C0B6564B377F}" type="sibTrans" cxnId="{4D0466CD-5929-1046-A4B4-D2D4FC6081BE}">
      <dgm:prSet/>
      <dgm:spPr/>
      <dgm:t>
        <a:bodyPr/>
        <a:lstStyle/>
        <a:p>
          <a:endParaRPr lang="en-US"/>
        </a:p>
      </dgm:t>
    </dgm:pt>
    <dgm:pt modelId="{8BBCD5B4-9C66-CC4E-9061-46AC8C7286D2}" type="pres">
      <dgm:prSet presAssocID="{993E20D6-DED5-8048-B1F0-2D4D3BE595A7}" presName="Name0" presStyleCnt="0">
        <dgm:presLayoutVars>
          <dgm:dir/>
          <dgm:animLvl val="lvl"/>
          <dgm:resizeHandles val="exact"/>
        </dgm:presLayoutVars>
      </dgm:prSet>
      <dgm:spPr/>
    </dgm:pt>
    <dgm:pt modelId="{9DE965F3-18D0-9B40-B155-35338738E9C6}" type="pres">
      <dgm:prSet presAssocID="{2AC861D3-CF26-2348-BA81-F44E3DCB2DE6}" presName="parTxOnly" presStyleLbl="node1" presStyleIdx="0" presStyleCnt="5">
        <dgm:presLayoutVars>
          <dgm:chMax val="0"/>
          <dgm:chPref val="0"/>
          <dgm:bulletEnabled val="1"/>
        </dgm:presLayoutVars>
      </dgm:prSet>
      <dgm:spPr/>
    </dgm:pt>
    <dgm:pt modelId="{8C8E8EB8-49BB-F748-80AB-FB013EA30823}" type="pres">
      <dgm:prSet presAssocID="{ED8A80C7-43A2-2043-849E-C0B6564B377F}" presName="parTxOnlySpace" presStyleCnt="0"/>
      <dgm:spPr/>
    </dgm:pt>
    <dgm:pt modelId="{46B460F6-B901-D945-BA61-40EA737EDE3A}" type="pres">
      <dgm:prSet presAssocID="{80EDE93C-1825-194B-ADA8-50550F84AA03}" presName="parTxOnly" presStyleLbl="node1" presStyleIdx="1" presStyleCnt="5">
        <dgm:presLayoutVars>
          <dgm:chMax val="0"/>
          <dgm:chPref val="0"/>
          <dgm:bulletEnabled val="1"/>
        </dgm:presLayoutVars>
      </dgm:prSet>
      <dgm:spPr/>
    </dgm:pt>
    <dgm:pt modelId="{D9A59275-58B7-BF4E-B754-F2B96EBAEF52}" type="pres">
      <dgm:prSet presAssocID="{2C363C83-96E9-384B-B50C-61383B026B9F}" presName="parTxOnlySpace" presStyleCnt="0"/>
      <dgm:spPr/>
    </dgm:pt>
    <dgm:pt modelId="{3B02CB70-B720-2944-AFFA-DE3FF3DCC3E5}" type="pres">
      <dgm:prSet presAssocID="{0041833E-FD79-7A46-BC5A-D41C4886CC96}" presName="parTxOnly" presStyleLbl="node1" presStyleIdx="2" presStyleCnt="5">
        <dgm:presLayoutVars>
          <dgm:chMax val="0"/>
          <dgm:chPref val="0"/>
          <dgm:bulletEnabled val="1"/>
        </dgm:presLayoutVars>
      </dgm:prSet>
      <dgm:spPr/>
    </dgm:pt>
    <dgm:pt modelId="{2E083DE4-267D-7E4E-BB4A-2892A84FFA3A}" type="pres">
      <dgm:prSet presAssocID="{0A713400-E245-5045-85D1-8109652F1A72}" presName="parTxOnlySpace" presStyleCnt="0"/>
      <dgm:spPr/>
    </dgm:pt>
    <dgm:pt modelId="{4CB0C39B-DC2A-2740-94F3-4A335D1F80A8}" type="pres">
      <dgm:prSet presAssocID="{C4D4826E-FF84-DB49-A23E-2E991826246E}" presName="parTxOnly" presStyleLbl="node1" presStyleIdx="3" presStyleCnt="5">
        <dgm:presLayoutVars>
          <dgm:chMax val="0"/>
          <dgm:chPref val="0"/>
          <dgm:bulletEnabled val="1"/>
        </dgm:presLayoutVars>
      </dgm:prSet>
      <dgm:spPr/>
    </dgm:pt>
    <dgm:pt modelId="{F014CAED-C4F5-9A4B-9F81-ABA0F5EEE0D8}" type="pres">
      <dgm:prSet presAssocID="{FC9058AD-7246-8543-8194-26F183E63718}" presName="parTxOnlySpace" presStyleCnt="0"/>
      <dgm:spPr/>
    </dgm:pt>
    <dgm:pt modelId="{A99C5D71-88F9-6A47-89ED-DB85AF1ACA6F}" type="pres">
      <dgm:prSet presAssocID="{2F4F48E3-FABB-DD4C-9438-FC34E58387D4}" presName="parTxOnly" presStyleLbl="node1" presStyleIdx="4" presStyleCnt="5">
        <dgm:presLayoutVars>
          <dgm:chMax val="0"/>
          <dgm:chPref val="0"/>
          <dgm:bulletEnabled val="1"/>
        </dgm:presLayoutVars>
      </dgm:prSet>
      <dgm:spPr/>
    </dgm:pt>
  </dgm:ptLst>
  <dgm:cxnLst>
    <dgm:cxn modelId="{C0600015-9C41-1247-9EA6-653E5619C308}" srcId="{993E20D6-DED5-8048-B1F0-2D4D3BE595A7}" destId="{C4D4826E-FF84-DB49-A23E-2E991826246E}" srcOrd="3" destOrd="0" parTransId="{4B5368D7-CFA7-1B4D-9CEF-D3AFE77F6D9F}" sibTransId="{FC9058AD-7246-8543-8194-26F183E63718}"/>
    <dgm:cxn modelId="{403E731B-6828-B049-90B2-82E2547E3DD9}" type="presOf" srcId="{993E20D6-DED5-8048-B1F0-2D4D3BE595A7}" destId="{8BBCD5B4-9C66-CC4E-9061-46AC8C7286D2}" srcOrd="0" destOrd="0" presId="urn:microsoft.com/office/officeart/2005/8/layout/chevron1"/>
    <dgm:cxn modelId="{06A1F570-0CD9-0C4A-93DF-07D8F1ABA119}" type="presOf" srcId="{2AC861D3-CF26-2348-BA81-F44E3DCB2DE6}" destId="{9DE965F3-18D0-9B40-B155-35338738E9C6}" srcOrd="0" destOrd="0" presId="urn:microsoft.com/office/officeart/2005/8/layout/chevron1"/>
    <dgm:cxn modelId="{9D166496-77D8-7E47-984D-A9A0D4B02154}" type="presOf" srcId="{80EDE93C-1825-194B-ADA8-50550F84AA03}" destId="{46B460F6-B901-D945-BA61-40EA737EDE3A}" srcOrd="0" destOrd="0" presId="urn:microsoft.com/office/officeart/2005/8/layout/chevron1"/>
    <dgm:cxn modelId="{D7991CA3-8E5C-1B45-8AB7-C14871F89EA6}" type="presOf" srcId="{C4D4826E-FF84-DB49-A23E-2E991826246E}" destId="{4CB0C39B-DC2A-2740-94F3-4A335D1F80A8}" srcOrd="0" destOrd="0" presId="urn:microsoft.com/office/officeart/2005/8/layout/chevron1"/>
    <dgm:cxn modelId="{C2FC1EAF-E554-524E-BD95-5DAA9FB054F4}" type="presOf" srcId="{2F4F48E3-FABB-DD4C-9438-FC34E58387D4}" destId="{A99C5D71-88F9-6A47-89ED-DB85AF1ACA6F}" srcOrd="0" destOrd="0" presId="urn:microsoft.com/office/officeart/2005/8/layout/chevron1"/>
    <dgm:cxn modelId="{3BA50BBD-C1BC-D248-8C98-C902BABB099C}" srcId="{993E20D6-DED5-8048-B1F0-2D4D3BE595A7}" destId="{80EDE93C-1825-194B-ADA8-50550F84AA03}" srcOrd="1" destOrd="0" parTransId="{A2585603-2E6D-8E41-9209-259D21F3C6C7}" sibTransId="{2C363C83-96E9-384B-B50C-61383B026B9F}"/>
    <dgm:cxn modelId="{4D0466CD-5929-1046-A4B4-D2D4FC6081BE}" srcId="{993E20D6-DED5-8048-B1F0-2D4D3BE595A7}" destId="{2AC861D3-CF26-2348-BA81-F44E3DCB2DE6}" srcOrd="0" destOrd="0" parTransId="{F6379413-F57C-5D4F-B0E8-54F5DEE9BBE1}" sibTransId="{ED8A80C7-43A2-2043-849E-C0B6564B377F}"/>
    <dgm:cxn modelId="{CB9007CF-7CC6-164B-B6AD-032DE450AEC9}" type="presOf" srcId="{0041833E-FD79-7A46-BC5A-D41C4886CC96}" destId="{3B02CB70-B720-2944-AFFA-DE3FF3DCC3E5}" srcOrd="0" destOrd="0" presId="urn:microsoft.com/office/officeart/2005/8/layout/chevron1"/>
    <dgm:cxn modelId="{82C694E6-E625-DC41-9A06-F555C92B690C}" srcId="{993E20D6-DED5-8048-B1F0-2D4D3BE595A7}" destId="{2F4F48E3-FABB-DD4C-9438-FC34E58387D4}" srcOrd="4" destOrd="0" parTransId="{F780CB5F-B13E-9646-AC4D-8D4D4E0B2A72}" sibTransId="{C2F57A2D-51D3-A74A-A942-A6590E11EB6C}"/>
    <dgm:cxn modelId="{695D00EF-5E01-8141-885E-53DCEEB5FF27}" srcId="{993E20D6-DED5-8048-B1F0-2D4D3BE595A7}" destId="{0041833E-FD79-7A46-BC5A-D41C4886CC96}" srcOrd="2" destOrd="0" parTransId="{852EBC4E-1EDE-AF4C-BFF6-B7F361EDACAB}" sibTransId="{0A713400-E245-5045-85D1-8109652F1A72}"/>
    <dgm:cxn modelId="{C787DEFD-DD7C-694A-82A1-5EA5F28EAD05}" type="presParOf" srcId="{8BBCD5B4-9C66-CC4E-9061-46AC8C7286D2}" destId="{9DE965F3-18D0-9B40-B155-35338738E9C6}" srcOrd="0" destOrd="0" presId="urn:microsoft.com/office/officeart/2005/8/layout/chevron1"/>
    <dgm:cxn modelId="{4FA97C0F-B5BC-3D45-BD95-B56C2A246E78}" type="presParOf" srcId="{8BBCD5B4-9C66-CC4E-9061-46AC8C7286D2}" destId="{8C8E8EB8-49BB-F748-80AB-FB013EA30823}" srcOrd="1" destOrd="0" presId="urn:microsoft.com/office/officeart/2005/8/layout/chevron1"/>
    <dgm:cxn modelId="{787449EA-EBB6-8643-872B-282622CD4735}" type="presParOf" srcId="{8BBCD5B4-9C66-CC4E-9061-46AC8C7286D2}" destId="{46B460F6-B901-D945-BA61-40EA737EDE3A}" srcOrd="2" destOrd="0" presId="urn:microsoft.com/office/officeart/2005/8/layout/chevron1"/>
    <dgm:cxn modelId="{B536D623-096F-9D4F-B7C9-ABE23398BE3B}" type="presParOf" srcId="{8BBCD5B4-9C66-CC4E-9061-46AC8C7286D2}" destId="{D9A59275-58B7-BF4E-B754-F2B96EBAEF52}" srcOrd="3" destOrd="0" presId="urn:microsoft.com/office/officeart/2005/8/layout/chevron1"/>
    <dgm:cxn modelId="{8D8846F7-B424-204C-8F10-6EAEE8C679A2}" type="presParOf" srcId="{8BBCD5B4-9C66-CC4E-9061-46AC8C7286D2}" destId="{3B02CB70-B720-2944-AFFA-DE3FF3DCC3E5}" srcOrd="4" destOrd="0" presId="urn:microsoft.com/office/officeart/2005/8/layout/chevron1"/>
    <dgm:cxn modelId="{50CE8AAF-9301-3E49-B78A-7AEF3F6B2FAF}" type="presParOf" srcId="{8BBCD5B4-9C66-CC4E-9061-46AC8C7286D2}" destId="{2E083DE4-267D-7E4E-BB4A-2892A84FFA3A}" srcOrd="5" destOrd="0" presId="urn:microsoft.com/office/officeart/2005/8/layout/chevron1"/>
    <dgm:cxn modelId="{CB6D1D42-CF11-2B46-AAB1-42CC79A159F2}" type="presParOf" srcId="{8BBCD5B4-9C66-CC4E-9061-46AC8C7286D2}" destId="{4CB0C39B-DC2A-2740-94F3-4A335D1F80A8}" srcOrd="6" destOrd="0" presId="urn:microsoft.com/office/officeart/2005/8/layout/chevron1"/>
    <dgm:cxn modelId="{24AB60BC-A81B-314E-9B3D-C591741FB5BF}" type="presParOf" srcId="{8BBCD5B4-9C66-CC4E-9061-46AC8C7286D2}" destId="{F014CAED-C4F5-9A4B-9F81-ABA0F5EEE0D8}" srcOrd="7" destOrd="0" presId="urn:microsoft.com/office/officeart/2005/8/layout/chevron1"/>
    <dgm:cxn modelId="{3220AF03-93EE-FF4E-9DB2-3939BF4343DA}" type="presParOf" srcId="{8BBCD5B4-9C66-CC4E-9061-46AC8C7286D2}" destId="{A99C5D71-88F9-6A47-89ED-DB85AF1ACA6F}" srcOrd="8" destOrd="0" presId="urn:microsoft.com/office/officeart/2005/8/layout/chevro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9BECAA-1143-3549-9D86-FD909C22E3D7}" type="doc">
      <dgm:prSet loTypeId="urn:microsoft.com/office/officeart/2005/8/layout/hList1" loCatId="" qsTypeId="urn:microsoft.com/office/officeart/2005/8/quickstyle/simple2" qsCatId="simple" csTypeId="urn:microsoft.com/office/officeart/2005/8/colors/accent1_2" csCatId="accent1" phldr="1"/>
      <dgm:spPr/>
      <dgm:t>
        <a:bodyPr/>
        <a:lstStyle/>
        <a:p>
          <a:endParaRPr lang="en-US"/>
        </a:p>
      </dgm:t>
    </dgm:pt>
    <dgm:pt modelId="{3578B894-CC3E-F44B-A6E2-221B8822AD56}">
      <dgm:prSet phldrT="[Text]" custT="1"/>
      <dgm:spPr/>
      <dgm:t>
        <a:bodyPr/>
        <a:lstStyle/>
        <a:p>
          <a:r>
            <a:rPr lang="en-US" sz="2800" b="1" i="0">
              <a:latin typeface="Trebuchet MS" panose="020B0703020202090204" pitchFamily="34" charset="0"/>
            </a:rPr>
            <a:t>Strengths</a:t>
          </a:r>
          <a:endParaRPr lang="en-US" sz="500" b="1" i="0">
            <a:latin typeface="Trebuchet MS" panose="020B0703020202090204" pitchFamily="34" charset="0"/>
          </a:endParaRPr>
        </a:p>
      </dgm:t>
    </dgm:pt>
    <dgm:pt modelId="{A06E3031-7777-4348-8879-5B2AF95E8C8A}" type="parTrans" cxnId="{0D66516F-499D-F94A-AA61-24727F0712D0}">
      <dgm:prSet/>
      <dgm:spPr/>
      <dgm:t>
        <a:bodyPr/>
        <a:lstStyle/>
        <a:p>
          <a:endParaRPr lang="en-US"/>
        </a:p>
      </dgm:t>
    </dgm:pt>
    <dgm:pt modelId="{63D39A4F-C3DD-F949-9852-84A3CD8E89CE}" type="sibTrans" cxnId="{0D66516F-499D-F94A-AA61-24727F0712D0}">
      <dgm:prSet/>
      <dgm:spPr/>
      <dgm:t>
        <a:bodyPr/>
        <a:lstStyle/>
        <a:p>
          <a:endParaRPr lang="en-US"/>
        </a:p>
      </dgm:t>
    </dgm:pt>
    <dgm:pt modelId="{70351D7B-5FBE-EC4E-A565-AF310DFD5CCF}">
      <dgm:prSet phldrT="[Text]" custT="1"/>
      <dgm:spPr/>
      <dgm:t>
        <a:bodyPr/>
        <a:lstStyle/>
        <a:p>
          <a:r>
            <a:rPr lang="en-US" sz="2400" b="0" i="0">
              <a:latin typeface="Trebuchet MS" panose="020B0703020202090204" pitchFamily="34" charset="0"/>
            </a:rPr>
            <a:t>Premium Brand Affinity</a:t>
          </a:r>
        </a:p>
      </dgm:t>
    </dgm:pt>
    <dgm:pt modelId="{F5CF4756-308C-B24F-8DF6-05BC3C726D68}" type="parTrans" cxnId="{89C3C11D-6FC7-1749-8AD9-8EE41CDE7157}">
      <dgm:prSet/>
      <dgm:spPr/>
      <dgm:t>
        <a:bodyPr/>
        <a:lstStyle/>
        <a:p>
          <a:endParaRPr lang="en-US"/>
        </a:p>
      </dgm:t>
    </dgm:pt>
    <dgm:pt modelId="{03F532E8-0F65-9D4C-932C-6F462B6086CB}" type="sibTrans" cxnId="{89C3C11D-6FC7-1749-8AD9-8EE41CDE7157}">
      <dgm:prSet/>
      <dgm:spPr/>
      <dgm:t>
        <a:bodyPr/>
        <a:lstStyle/>
        <a:p>
          <a:endParaRPr lang="en-US"/>
        </a:p>
      </dgm:t>
    </dgm:pt>
    <dgm:pt modelId="{2855835F-CF6B-634E-8C54-DA4D6D2B410B}">
      <dgm:prSet phldrT="[Text]" custT="1"/>
      <dgm:spPr/>
      <dgm:t>
        <a:bodyPr/>
        <a:lstStyle/>
        <a:p>
          <a:r>
            <a:rPr lang="en-US" sz="2400" b="0" i="0">
              <a:latin typeface="Trebuchet MS" panose="020B0703020202090204" pitchFamily="34" charset="0"/>
            </a:rPr>
            <a:t>Athleisure Bandwagon</a:t>
          </a:r>
        </a:p>
      </dgm:t>
    </dgm:pt>
    <dgm:pt modelId="{0C99054A-7A4D-A747-9AEF-D209C06FE97F}" type="parTrans" cxnId="{F34761C8-8404-5A4E-8F43-642F6C9F4A0F}">
      <dgm:prSet/>
      <dgm:spPr/>
      <dgm:t>
        <a:bodyPr/>
        <a:lstStyle/>
        <a:p>
          <a:endParaRPr lang="en-US"/>
        </a:p>
      </dgm:t>
    </dgm:pt>
    <dgm:pt modelId="{D9985EE5-8517-9A42-920F-72EB7849F9B1}" type="sibTrans" cxnId="{F34761C8-8404-5A4E-8F43-642F6C9F4A0F}">
      <dgm:prSet/>
      <dgm:spPr/>
      <dgm:t>
        <a:bodyPr/>
        <a:lstStyle/>
        <a:p>
          <a:endParaRPr lang="en-US"/>
        </a:p>
      </dgm:t>
    </dgm:pt>
    <dgm:pt modelId="{48B5BC1F-7D48-6F4D-AAB1-F3D17FE1057A}">
      <dgm:prSet phldrT="[Text]" custT="1"/>
      <dgm:spPr/>
      <dgm:t>
        <a:bodyPr/>
        <a:lstStyle/>
        <a:p>
          <a:r>
            <a:rPr lang="en-US" sz="2800" b="1" i="0">
              <a:latin typeface="Trebuchet MS" panose="020B0703020202090204" pitchFamily="34" charset="0"/>
            </a:rPr>
            <a:t>Weaknesses</a:t>
          </a:r>
          <a:endParaRPr lang="en-US" sz="500" b="1" i="0">
            <a:latin typeface="Trebuchet MS" panose="020B0703020202090204" pitchFamily="34" charset="0"/>
          </a:endParaRPr>
        </a:p>
      </dgm:t>
    </dgm:pt>
    <dgm:pt modelId="{C64876EA-7288-BD4D-8B7D-121FA6F66ED6}" type="parTrans" cxnId="{D1D42FE9-B4BF-7D4A-B582-E2EE1D0FF802}">
      <dgm:prSet/>
      <dgm:spPr/>
      <dgm:t>
        <a:bodyPr/>
        <a:lstStyle/>
        <a:p>
          <a:endParaRPr lang="en-US"/>
        </a:p>
      </dgm:t>
    </dgm:pt>
    <dgm:pt modelId="{051B4C1F-AE06-314B-B11E-F08C507C47F0}" type="sibTrans" cxnId="{D1D42FE9-B4BF-7D4A-B582-E2EE1D0FF802}">
      <dgm:prSet/>
      <dgm:spPr/>
      <dgm:t>
        <a:bodyPr/>
        <a:lstStyle/>
        <a:p>
          <a:endParaRPr lang="en-US"/>
        </a:p>
      </dgm:t>
    </dgm:pt>
    <dgm:pt modelId="{A286C9FC-EC20-894F-A1EC-63C26198369A}">
      <dgm:prSet phldrT="[Text]" custT="1"/>
      <dgm:spPr/>
      <dgm:t>
        <a:bodyPr/>
        <a:lstStyle/>
        <a:p>
          <a:r>
            <a:rPr lang="en-US" sz="2800" b="0" i="0">
              <a:latin typeface="Trebuchet MS" panose="020B0703020202090204" pitchFamily="34" charset="0"/>
            </a:rPr>
            <a:t>High Prices</a:t>
          </a:r>
        </a:p>
      </dgm:t>
    </dgm:pt>
    <dgm:pt modelId="{59EFEB11-83FD-274E-A9F9-572FADF83D0D}" type="parTrans" cxnId="{AE9EB0F8-DDFA-6444-91B5-5C31406EE13A}">
      <dgm:prSet/>
      <dgm:spPr/>
      <dgm:t>
        <a:bodyPr/>
        <a:lstStyle/>
        <a:p>
          <a:endParaRPr lang="en-US"/>
        </a:p>
      </dgm:t>
    </dgm:pt>
    <dgm:pt modelId="{00E3CA96-D93F-784B-B52C-7FCF3F7D8B30}" type="sibTrans" cxnId="{AE9EB0F8-DDFA-6444-91B5-5C31406EE13A}">
      <dgm:prSet/>
      <dgm:spPr/>
      <dgm:t>
        <a:bodyPr/>
        <a:lstStyle/>
        <a:p>
          <a:endParaRPr lang="en-US"/>
        </a:p>
      </dgm:t>
    </dgm:pt>
    <dgm:pt modelId="{C18EB988-0534-CF42-9879-51BCF3E026D0}">
      <dgm:prSet phldrT="[Text]" custT="1"/>
      <dgm:spPr/>
      <dgm:t>
        <a:bodyPr/>
        <a:lstStyle/>
        <a:p>
          <a:r>
            <a:rPr lang="en-US" sz="2800" b="0" i="0">
              <a:latin typeface="Trebuchet MS" panose="020B0703020202090204" pitchFamily="34" charset="0"/>
            </a:rPr>
            <a:t>Brand Perception</a:t>
          </a:r>
        </a:p>
      </dgm:t>
    </dgm:pt>
    <dgm:pt modelId="{DFFD7220-758C-BE41-BF42-534A9169BE57}" type="parTrans" cxnId="{3F51698C-11F1-EB43-8891-0DA89FE8191A}">
      <dgm:prSet/>
      <dgm:spPr/>
      <dgm:t>
        <a:bodyPr/>
        <a:lstStyle/>
        <a:p>
          <a:endParaRPr lang="en-US"/>
        </a:p>
      </dgm:t>
    </dgm:pt>
    <dgm:pt modelId="{0B1648B7-7B47-AB4E-8840-56E1FC18CA47}" type="sibTrans" cxnId="{3F51698C-11F1-EB43-8891-0DA89FE8191A}">
      <dgm:prSet/>
      <dgm:spPr/>
      <dgm:t>
        <a:bodyPr/>
        <a:lstStyle/>
        <a:p>
          <a:endParaRPr lang="en-US"/>
        </a:p>
      </dgm:t>
    </dgm:pt>
    <dgm:pt modelId="{7B0955F9-E258-824A-A811-C3704E68CC43}">
      <dgm:prSet phldrT="[Text]" custT="1"/>
      <dgm:spPr/>
      <dgm:t>
        <a:bodyPr/>
        <a:lstStyle/>
        <a:p>
          <a:r>
            <a:rPr lang="en-US" sz="2400" b="0" i="0">
              <a:latin typeface="Trebuchet MS" panose="020B0703020202090204" pitchFamily="34" charset="0"/>
            </a:rPr>
            <a:t>Strong Balance Sheet</a:t>
          </a:r>
        </a:p>
      </dgm:t>
    </dgm:pt>
    <dgm:pt modelId="{46B7035A-CB83-B144-B001-4FEC6E9489CB}" type="parTrans" cxnId="{DF77C0A7-7A9C-3A4D-92CE-543BBE000B44}">
      <dgm:prSet/>
      <dgm:spPr/>
      <dgm:t>
        <a:bodyPr/>
        <a:lstStyle/>
        <a:p>
          <a:endParaRPr lang="en-US"/>
        </a:p>
      </dgm:t>
    </dgm:pt>
    <dgm:pt modelId="{FC4DC1C1-B188-5142-A77D-66B57822DCF7}" type="sibTrans" cxnId="{DF77C0A7-7A9C-3A4D-92CE-543BBE000B44}">
      <dgm:prSet/>
      <dgm:spPr/>
      <dgm:t>
        <a:bodyPr/>
        <a:lstStyle/>
        <a:p>
          <a:endParaRPr lang="en-US"/>
        </a:p>
      </dgm:t>
    </dgm:pt>
    <dgm:pt modelId="{0AEA2307-EA7F-3B45-AE87-0C36EB33F4D9}">
      <dgm:prSet phldrT="[Text]" custT="1"/>
      <dgm:spPr/>
      <dgm:t>
        <a:bodyPr/>
        <a:lstStyle/>
        <a:p>
          <a:r>
            <a:rPr lang="en-US" sz="2800" b="1" i="0">
              <a:latin typeface="Trebuchet MS" panose="020B0703020202090204" pitchFamily="34" charset="0"/>
            </a:rPr>
            <a:t>Opportunities</a:t>
          </a:r>
        </a:p>
      </dgm:t>
    </dgm:pt>
    <dgm:pt modelId="{D500A9D2-8A3D-E149-A868-59FFBECEBFBF}" type="parTrans" cxnId="{6B50AB43-08DF-AD4B-A03B-68F04E49A577}">
      <dgm:prSet/>
      <dgm:spPr/>
      <dgm:t>
        <a:bodyPr/>
        <a:lstStyle/>
        <a:p>
          <a:endParaRPr lang="en-US"/>
        </a:p>
      </dgm:t>
    </dgm:pt>
    <dgm:pt modelId="{0BF58BC6-8D1E-9F47-AF94-134ADF812B97}" type="sibTrans" cxnId="{6B50AB43-08DF-AD4B-A03B-68F04E49A577}">
      <dgm:prSet/>
      <dgm:spPr/>
      <dgm:t>
        <a:bodyPr/>
        <a:lstStyle/>
        <a:p>
          <a:endParaRPr lang="en-US"/>
        </a:p>
      </dgm:t>
    </dgm:pt>
    <dgm:pt modelId="{B5B49CA9-EF92-F04E-9A3E-4D48A5EFE179}">
      <dgm:prSet phldrT="[Text]" custT="1"/>
      <dgm:spPr/>
      <dgm:t>
        <a:bodyPr/>
        <a:lstStyle/>
        <a:p>
          <a:r>
            <a:rPr lang="en-US" sz="2400" b="0" i="0">
              <a:latin typeface="Trebuchet MS" panose="020B0703020202090204" pitchFamily="34" charset="0"/>
            </a:rPr>
            <a:t>International Expansion</a:t>
          </a:r>
        </a:p>
      </dgm:t>
    </dgm:pt>
    <dgm:pt modelId="{74F5D408-847B-EE4A-A02F-701D80B7C4E3}" type="parTrans" cxnId="{E815609C-0178-004B-8C3E-AA7CD680D232}">
      <dgm:prSet/>
      <dgm:spPr/>
      <dgm:t>
        <a:bodyPr/>
        <a:lstStyle/>
        <a:p>
          <a:endParaRPr lang="en-US"/>
        </a:p>
      </dgm:t>
    </dgm:pt>
    <dgm:pt modelId="{ADDF46BF-8375-C14D-9242-E77FEEAD2BBA}" type="sibTrans" cxnId="{E815609C-0178-004B-8C3E-AA7CD680D232}">
      <dgm:prSet/>
      <dgm:spPr/>
      <dgm:t>
        <a:bodyPr/>
        <a:lstStyle/>
        <a:p>
          <a:endParaRPr lang="en-US"/>
        </a:p>
      </dgm:t>
    </dgm:pt>
    <dgm:pt modelId="{4A198E33-5AD4-FC40-9A9A-72E9CF8654B0}">
      <dgm:prSet phldrT="[Text]" custT="1"/>
      <dgm:spPr/>
      <dgm:t>
        <a:bodyPr/>
        <a:lstStyle/>
        <a:p>
          <a:r>
            <a:rPr lang="en-US" sz="2400" b="0" i="0">
              <a:latin typeface="Trebuchet MS" panose="020B0703020202090204" pitchFamily="34" charset="0"/>
            </a:rPr>
            <a:t>Product Expansion</a:t>
          </a:r>
        </a:p>
      </dgm:t>
    </dgm:pt>
    <dgm:pt modelId="{3296E191-3DF9-D54D-9FD3-3D58E24EEF8B}" type="parTrans" cxnId="{2BD97BA4-D6EA-4942-AF19-8B4254127ABA}">
      <dgm:prSet/>
      <dgm:spPr/>
      <dgm:t>
        <a:bodyPr/>
        <a:lstStyle/>
        <a:p>
          <a:endParaRPr lang="en-US"/>
        </a:p>
      </dgm:t>
    </dgm:pt>
    <dgm:pt modelId="{871DBDB6-9D19-BA43-8BDC-A8957C3497DA}" type="sibTrans" cxnId="{2BD97BA4-D6EA-4942-AF19-8B4254127ABA}">
      <dgm:prSet/>
      <dgm:spPr/>
      <dgm:t>
        <a:bodyPr/>
        <a:lstStyle/>
        <a:p>
          <a:endParaRPr lang="en-US"/>
        </a:p>
      </dgm:t>
    </dgm:pt>
    <dgm:pt modelId="{D64AF21E-263B-564B-A216-9255C6B6224C}">
      <dgm:prSet phldrT="[Text]" custT="1"/>
      <dgm:spPr/>
      <dgm:t>
        <a:bodyPr/>
        <a:lstStyle/>
        <a:p>
          <a:r>
            <a:rPr lang="en-US" sz="2800" b="1" i="0">
              <a:latin typeface="Trebuchet MS" panose="020B0703020202090204" pitchFamily="34" charset="0"/>
            </a:rPr>
            <a:t>Threats</a:t>
          </a:r>
          <a:endParaRPr lang="en-US" sz="2000" b="1" i="0">
            <a:latin typeface="Trebuchet MS" panose="020B0703020202090204" pitchFamily="34" charset="0"/>
          </a:endParaRPr>
        </a:p>
      </dgm:t>
    </dgm:pt>
    <dgm:pt modelId="{693FBB55-2A10-3A46-894C-A92BB4E7F86D}" type="parTrans" cxnId="{7C236FE6-D3C6-3A4D-99FC-82E2C8882C88}">
      <dgm:prSet/>
      <dgm:spPr/>
      <dgm:t>
        <a:bodyPr/>
        <a:lstStyle/>
        <a:p>
          <a:endParaRPr lang="en-US"/>
        </a:p>
      </dgm:t>
    </dgm:pt>
    <dgm:pt modelId="{67A57D86-0C39-7D40-A9A6-5544F83CE337}" type="sibTrans" cxnId="{7C236FE6-D3C6-3A4D-99FC-82E2C8882C88}">
      <dgm:prSet/>
      <dgm:spPr/>
      <dgm:t>
        <a:bodyPr/>
        <a:lstStyle/>
        <a:p>
          <a:endParaRPr lang="en-US"/>
        </a:p>
      </dgm:t>
    </dgm:pt>
    <dgm:pt modelId="{17AECAD7-6260-2946-BDBF-2C56B7CD0696}">
      <dgm:prSet phldrT="[Text]" custT="1"/>
      <dgm:spPr/>
      <dgm:t>
        <a:bodyPr/>
        <a:lstStyle/>
        <a:p>
          <a:r>
            <a:rPr lang="en-US" sz="2400" b="0" i="0">
              <a:latin typeface="Trebuchet MS" panose="020B0703020202090204" pitchFamily="34" charset="0"/>
            </a:rPr>
            <a:t>Competitive Market</a:t>
          </a:r>
        </a:p>
      </dgm:t>
    </dgm:pt>
    <dgm:pt modelId="{2EC3B7B2-6E7C-7F42-9465-B35714A1CBE0}" type="parTrans" cxnId="{C2D5D3A3-EC1A-2546-9235-CA69A0DB3362}">
      <dgm:prSet/>
      <dgm:spPr/>
      <dgm:t>
        <a:bodyPr/>
        <a:lstStyle/>
        <a:p>
          <a:endParaRPr lang="en-US"/>
        </a:p>
      </dgm:t>
    </dgm:pt>
    <dgm:pt modelId="{954257D6-C951-3D41-9C24-F7EEB8CF73AF}" type="sibTrans" cxnId="{C2D5D3A3-EC1A-2546-9235-CA69A0DB3362}">
      <dgm:prSet/>
      <dgm:spPr/>
      <dgm:t>
        <a:bodyPr/>
        <a:lstStyle/>
        <a:p>
          <a:endParaRPr lang="en-US"/>
        </a:p>
      </dgm:t>
    </dgm:pt>
    <dgm:pt modelId="{5E6B0616-90C7-9143-BDA6-FBF359891D97}">
      <dgm:prSet phldrT="[Text]" custT="1"/>
      <dgm:spPr/>
      <dgm:t>
        <a:bodyPr/>
        <a:lstStyle/>
        <a:p>
          <a:r>
            <a:rPr lang="en-US" sz="2400" b="0" i="0">
              <a:latin typeface="Trebuchet MS" panose="020B0703020202090204" pitchFamily="34" charset="0"/>
            </a:rPr>
            <a:t>Nike, Under </a:t>
          </a:r>
          <a:r>
            <a:rPr lang="en-US" sz="2400" b="0" i="0" err="1">
              <a:latin typeface="Trebuchet MS" panose="020B0703020202090204" pitchFamily="34" charset="0"/>
            </a:rPr>
            <a:t>Armour</a:t>
          </a:r>
          <a:r>
            <a:rPr lang="en-US" sz="2400" b="0" i="0">
              <a:latin typeface="Trebuchet MS" panose="020B0703020202090204" pitchFamily="34" charset="0"/>
            </a:rPr>
            <a:t>, Gap, etc.</a:t>
          </a:r>
        </a:p>
      </dgm:t>
    </dgm:pt>
    <dgm:pt modelId="{91D7F99A-C646-D64D-9AED-9FB803315506}" type="sibTrans" cxnId="{1CF49F0F-C17E-F94C-B82F-4E7ABECFA5B7}">
      <dgm:prSet/>
      <dgm:spPr/>
      <dgm:t>
        <a:bodyPr/>
        <a:lstStyle/>
        <a:p>
          <a:endParaRPr lang="en-US"/>
        </a:p>
      </dgm:t>
    </dgm:pt>
    <dgm:pt modelId="{BB034407-8620-AE4B-8134-F56857BCED1E}" type="parTrans" cxnId="{1CF49F0F-C17E-F94C-B82F-4E7ABECFA5B7}">
      <dgm:prSet/>
      <dgm:spPr/>
      <dgm:t>
        <a:bodyPr/>
        <a:lstStyle/>
        <a:p>
          <a:endParaRPr lang="en-US"/>
        </a:p>
      </dgm:t>
    </dgm:pt>
    <dgm:pt modelId="{909DB0AB-9DDD-AA43-8762-F67311BE7B97}" type="pres">
      <dgm:prSet presAssocID="{9A9BECAA-1143-3549-9D86-FD909C22E3D7}" presName="Name0" presStyleCnt="0">
        <dgm:presLayoutVars>
          <dgm:dir/>
          <dgm:animLvl val="lvl"/>
          <dgm:resizeHandles val="exact"/>
        </dgm:presLayoutVars>
      </dgm:prSet>
      <dgm:spPr/>
    </dgm:pt>
    <dgm:pt modelId="{63D0EE95-F7FF-3D4F-B04E-BCB4A5056108}" type="pres">
      <dgm:prSet presAssocID="{3578B894-CC3E-F44B-A6E2-221B8822AD56}" presName="composite" presStyleCnt="0"/>
      <dgm:spPr/>
    </dgm:pt>
    <dgm:pt modelId="{B236B738-58FC-8D4D-84D1-9D7DD2A2988B}" type="pres">
      <dgm:prSet presAssocID="{3578B894-CC3E-F44B-A6E2-221B8822AD56}" presName="parTx" presStyleLbl="alignNode1" presStyleIdx="0" presStyleCnt="4" custLinFactNeighborY="-14713">
        <dgm:presLayoutVars>
          <dgm:chMax val="0"/>
          <dgm:chPref val="0"/>
          <dgm:bulletEnabled val="1"/>
        </dgm:presLayoutVars>
      </dgm:prSet>
      <dgm:spPr/>
    </dgm:pt>
    <dgm:pt modelId="{3C434E75-9750-E642-9BDA-ACF1F4B6A1C1}" type="pres">
      <dgm:prSet presAssocID="{3578B894-CC3E-F44B-A6E2-221B8822AD56}" presName="desTx" presStyleLbl="alignAccFollowNode1" presStyleIdx="0" presStyleCnt="4">
        <dgm:presLayoutVars>
          <dgm:bulletEnabled val="1"/>
        </dgm:presLayoutVars>
      </dgm:prSet>
      <dgm:spPr/>
    </dgm:pt>
    <dgm:pt modelId="{0499A8D2-0911-5146-82EC-7E85EAA6711B}" type="pres">
      <dgm:prSet presAssocID="{63D39A4F-C3DD-F949-9852-84A3CD8E89CE}" presName="space" presStyleCnt="0"/>
      <dgm:spPr/>
    </dgm:pt>
    <dgm:pt modelId="{FDE3098A-A412-164D-9EAD-6D63FAC9A4C8}" type="pres">
      <dgm:prSet presAssocID="{48B5BC1F-7D48-6F4D-AAB1-F3D17FE1057A}" presName="composite" presStyleCnt="0"/>
      <dgm:spPr/>
    </dgm:pt>
    <dgm:pt modelId="{97CC3335-6CF2-9947-BDC0-A9BE05B9841F}" type="pres">
      <dgm:prSet presAssocID="{48B5BC1F-7D48-6F4D-AAB1-F3D17FE1057A}" presName="parTx" presStyleLbl="alignNode1" presStyleIdx="1" presStyleCnt="4" custLinFactNeighborY="-14713">
        <dgm:presLayoutVars>
          <dgm:chMax val="0"/>
          <dgm:chPref val="0"/>
          <dgm:bulletEnabled val="1"/>
        </dgm:presLayoutVars>
      </dgm:prSet>
      <dgm:spPr/>
    </dgm:pt>
    <dgm:pt modelId="{4B93CDDB-E14B-244C-AB61-C3B112D18608}" type="pres">
      <dgm:prSet presAssocID="{48B5BC1F-7D48-6F4D-AAB1-F3D17FE1057A}" presName="desTx" presStyleLbl="alignAccFollowNode1" presStyleIdx="1" presStyleCnt="4">
        <dgm:presLayoutVars>
          <dgm:bulletEnabled val="1"/>
        </dgm:presLayoutVars>
      </dgm:prSet>
      <dgm:spPr/>
    </dgm:pt>
    <dgm:pt modelId="{95D9EB40-1E75-E140-9850-1BD190B922AD}" type="pres">
      <dgm:prSet presAssocID="{051B4C1F-AE06-314B-B11E-F08C507C47F0}" presName="space" presStyleCnt="0"/>
      <dgm:spPr/>
    </dgm:pt>
    <dgm:pt modelId="{00A2453E-F482-0741-AD68-92A699757A61}" type="pres">
      <dgm:prSet presAssocID="{0AEA2307-EA7F-3B45-AE87-0C36EB33F4D9}" presName="composite" presStyleCnt="0"/>
      <dgm:spPr/>
    </dgm:pt>
    <dgm:pt modelId="{27631BAC-591A-D14A-A06E-67A9B6909F2C}" type="pres">
      <dgm:prSet presAssocID="{0AEA2307-EA7F-3B45-AE87-0C36EB33F4D9}" presName="parTx" presStyleLbl="alignNode1" presStyleIdx="2" presStyleCnt="4" custLinFactNeighborX="-425" custLinFactNeighborY="-15252">
        <dgm:presLayoutVars>
          <dgm:chMax val="0"/>
          <dgm:chPref val="0"/>
          <dgm:bulletEnabled val="1"/>
        </dgm:presLayoutVars>
      </dgm:prSet>
      <dgm:spPr/>
    </dgm:pt>
    <dgm:pt modelId="{CB48B03A-2037-E041-B5FE-9461E44DB1E6}" type="pres">
      <dgm:prSet presAssocID="{0AEA2307-EA7F-3B45-AE87-0C36EB33F4D9}" presName="desTx" presStyleLbl="alignAccFollowNode1" presStyleIdx="2" presStyleCnt="4">
        <dgm:presLayoutVars>
          <dgm:bulletEnabled val="1"/>
        </dgm:presLayoutVars>
      </dgm:prSet>
      <dgm:spPr/>
    </dgm:pt>
    <dgm:pt modelId="{02942941-6BCA-7343-8D89-6781C9887351}" type="pres">
      <dgm:prSet presAssocID="{0BF58BC6-8D1E-9F47-AF94-134ADF812B97}" presName="space" presStyleCnt="0"/>
      <dgm:spPr/>
    </dgm:pt>
    <dgm:pt modelId="{F21D1F15-3410-2240-B640-4B484B1A2DBF}" type="pres">
      <dgm:prSet presAssocID="{D64AF21E-263B-564B-A216-9255C6B6224C}" presName="composite" presStyleCnt="0"/>
      <dgm:spPr/>
    </dgm:pt>
    <dgm:pt modelId="{2E22FB91-EA16-B044-9F37-A387789A74F5}" type="pres">
      <dgm:prSet presAssocID="{D64AF21E-263B-564B-A216-9255C6B6224C}" presName="parTx" presStyleLbl="alignNode1" presStyleIdx="3" presStyleCnt="4" custLinFactNeighborX="-465" custLinFactNeighborY="-18582">
        <dgm:presLayoutVars>
          <dgm:chMax val="0"/>
          <dgm:chPref val="0"/>
          <dgm:bulletEnabled val="1"/>
        </dgm:presLayoutVars>
      </dgm:prSet>
      <dgm:spPr/>
    </dgm:pt>
    <dgm:pt modelId="{8C47D873-59DF-1A40-A64B-41439402D446}" type="pres">
      <dgm:prSet presAssocID="{D64AF21E-263B-564B-A216-9255C6B6224C}" presName="desTx" presStyleLbl="alignAccFollowNode1" presStyleIdx="3" presStyleCnt="4">
        <dgm:presLayoutVars>
          <dgm:bulletEnabled val="1"/>
        </dgm:presLayoutVars>
      </dgm:prSet>
      <dgm:spPr/>
    </dgm:pt>
  </dgm:ptLst>
  <dgm:cxnLst>
    <dgm:cxn modelId="{1CF49F0F-C17E-F94C-B82F-4E7ABECFA5B7}" srcId="{D64AF21E-263B-564B-A216-9255C6B6224C}" destId="{5E6B0616-90C7-9143-BDA6-FBF359891D97}" srcOrd="1" destOrd="0" parTransId="{BB034407-8620-AE4B-8134-F56857BCED1E}" sibTransId="{91D7F99A-C646-D64D-9AED-9FB803315506}"/>
    <dgm:cxn modelId="{9527CE19-B77B-E845-9D4E-E5FAEA228372}" type="presOf" srcId="{48B5BC1F-7D48-6F4D-AAB1-F3D17FE1057A}" destId="{97CC3335-6CF2-9947-BDC0-A9BE05B9841F}" srcOrd="0" destOrd="0" presId="urn:microsoft.com/office/officeart/2005/8/layout/hList1"/>
    <dgm:cxn modelId="{89C3C11D-6FC7-1749-8AD9-8EE41CDE7157}" srcId="{3578B894-CC3E-F44B-A6E2-221B8822AD56}" destId="{70351D7B-5FBE-EC4E-A565-AF310DFD5CCF}" srcOrd="0" destOrd="0" parTransId="{F5CF4756-308C-B24F-8DF6-05BC3C726D68}" sibTransId="{03F532E8-0F65-9D4C-932C-6F462B6086CB}"/>
    <dgm:cxn modelId="{FD85EB1E-B254-6446-B671-04D4A9B8B0EE}" type="presOf" srcId="{7B0955F9-E258-824A-A811-C3704E68CC43}" destId="{3C434E75-9750-E642-9BDA-ACF1F4B6A1C1}" srcOrd="0" destOrd="2" presId="urn:microsoft.com/office/officeart/2005/8/layout/hList1"/>
    <dgm:cxn modelId="{CF0ADE2B-B875-BF4F-80E9-B3FD8B8C5C50}" type="presOf" srcId="{70351D7B-5FBE-EC4E-A565-AF310DFD5CCF}" destId="{3C434E75-9750-E642-9BDA-ACF1F4B6A1C1}" srcOrd="0" destOrd="0" presId="urn:microsoft.com/office/officeart/2005/8/layout/hList1"/>
    <dgm:cxn modelId="{9CC02C60-5729-714C-8465-B4ED69EC20C3}" type="presOf" srcId="{B5B49CA9-EF92-F04E-9A3E-4D48A5EFE179}" destId="{CB48B03A-2037-E041-B5FE-9461E44DB1E6}" srcOrd="0" destOrd="0" presId="urn:microsoft.com/office/officeart/2005/8/layout/hList1"/>
    <dgm:cxn modelId="{6B50AB43-08DF-AD4B-A03B-68F04E49A577}" srcId="{9A9BECAA-1143-3549-9D86-FD909C22E3D7}" destId="{0AEA2307-EA7F-3B45-AE87-0C36EB33F4D9}" srcOrd="2" destOrd="0" parTransId="{D500A9D2-8A3D-E149-A868-59FFBECEBFBF}" sibTransId="{0BF58BC6-8D1E-9F47-AF94-134ADF812B97}"/>
    <dgm:cxn modelId="{3456BE6E-256D-DE4E-A494-4891D333C042}" type="presOf" srcId="{5E6B0616-90C7-9143-BDA6-FBF359891D97}" destId="{8C47D873-59DF-1A40-A64B-41439402D446}" srcOrd="0" destOrd="1" presId="urn:microsoft.com/office/officeart/2005/8/layout/hList1"/>
    <dgm:cxn modelId="{0D66516F-499D-F94A-AA61-24727F0712D0}" srcId="{9A9BECAA-1143-3549-9D86-FD909C22E3D7}" destId="{3578B894-CC3E-F44B-A6E2-221B8822AD56}" srcOrd="0" destOrd="0" parTransId="{A06E3031-7777-4348-8879-5B2AF95E8C8A}" sibTransId="{63D39A4F-C3DD-F949-9852-84A3CD8E89CE}"/>
    <dgm:cxn modelId="{7E8BEF87-A74E-2F45-9462-AC29A0BFA893}" type="presOf" srcId="{9A9BECAA-1143-3549-9D86-FD909C22E3D7}" destId="{909DB0AB-9DDD-AA43-8762-F67311BE7B97}" srcOrd="0" destOrd="0" presId="urn:microsoft.com/office/officeart/2005/8/layout/hList1"/>
    <dgm:cxn modelId="{A7412F89-D0ED-A64E-A894-20C2558E9547}" type="presOf" srcId="{17AECAD7-6260-2946-BDBF-2C56B7CD0696}" destId="{8C47D873-59DF-1A40-A64B-41439402D446}" srcOrd="0" destOrd="0" presId="urn:microsoft.com/office/officeart/2005/8/layout/hList1"/>
    <dgm:cxn modelId="{0B0D638A-E05E-404E-8B73-688DE5779F77}" type="presOf" srcId="{4A198E33-5AD4-FC40-9A9A-72E9CF8654B0}" destId="{CB48B03A-2037-E041-B5FE-9461E44DB1E6}" srcOrd="0" destOrd="1" presId="urn:microsoft.com/office/officeart/2005/8/layout/hList1"/>
    <dgm:cxn modelId="{3F51698C-11F1-EB43-8891-0DA89FE8191A}" srcId="{48B5BC1F-7D48-6F4D-AAB1-F3D17FE1057A}" destId="{C18EB988-0534-CF42-9879-51BCF3E026D0}" srcOrd="1" destOrd="0" parTransId="{DFFD7220-758C-BE41-BF42-534A9169BE57}" sibTransId="{0B1648B7-7B47-AB4E-8840-56E1FC18CA47}"/>
    <dgm:cxn modelId="{E84A0B91-ECE2-DB40-BA40-0FB62900A8A0}" type="presOf" srcId="{D64AF21E-263B-564B-A216-9255C6B6224C}" destId="{2E22FB91-EA16-B044-9F37-A387789A74F5}" srcOrd="0" destOrd="0" presId="urn:microsoft.com/office/officeart/2005/8/layout/hList1"/>
    <dgm:cxn modelId="{3C5ABB94-6BEF-0943-8949-6C7BBFCABC90}" type="presOf" srcId="{2855835F-CF6B-634E-8C54-DA4D6D2B410B}" destId="{3C434E75-9750-E642-9BDA-ACF1F4B6A1C1}" srcOrd="0" destOrd="1" presId="urn:microsoft.com/office/officeart/2005/8/layout/hList1"/>
    <dgm:cxn modelId="{E815609C-0178-004B-8C3E-AA7CD680D232}" srcId="{0AEA2307-EA7F-3B45-AE87-0C36EB33F4D9}" destId="{B5B49CA9-EF92-F04E-9A3E-4D48A5EFE179}" srcOrd="0" destOrd="0" parTransId="{74F5D408-847B-EE4A-A02F-701D80B7C4E3}" sibTransId="{ADDF46BF-8375-C14D-9242-E77FEEAD2BBA}"/>
    <dgm:cxn modelId="{C2D5D3A3-EC1A-2546-9235-CA69A0DB3362}" srcId="{D64AF21E-263B-564B-A216-9255C6B6224C}" destId="{17AECAD7-6260-2946-BDBF-2C56B7CD0696}" srcOrd="0" destOrd="0" parTransId="{2EC3B7B2-6E7C-7F42-9465-B35714A1CBE0}" sibTransId="{954257D6-C951-3D41-9C24-F7EEB8CF73AF}"/>
    <dgm:cxn modelId="{2BD97BA4-D6EA-4942-AF19-8B4254127ABA}" srcId="{0AEA2307-EA7F-3B45-AE87-0C36EB33F4D9}" destId="{4A198E33-5AD4-FC40-9A9A-72E9CF8654B0}" srcOrd="1" destOrd="0" parTransId="{3296E191-3DF9-D54D-9FD3-3D58E24EEF8B}" sibTransId="{871DBDB6-9D19-BA43-8BDC-A8957C3497DA}"/>
    <dgm:cxn modelId="{DF77C0A7-7A9C-3A4D-92CE-543BBE000B44}" srcId="{3578B894-CC3E-F44B-A6E2-221B8822AD56}" destId="{7B0955F9-E258-824A-A811-C3704E68CC43}" srcOrd="2" destOrd="0" parTransId="{46B7035A-CB83-B144-B001-4FEC6E9489CB}" sibTransId="{FC4DC1C1-B188-5142-A77D-66B57822DCF7}"/>
    <dgm:cxn modelId="{F34761C8-8404-5A4E-8F43-642F6C9F4A0F}" srcId="{3578B894-CC3E-F44B-A6E2-221B8822AD56}" destId="{2855835F-CF6B-634E-8C54-DA4D6D2B410B}" srcOrd="1" destOrd="0" parTransId="{0C99054A-7A4D-A747-9AEF-D209C06FE97F}" sibTransId="{D9985EE5-8517-9A42-920F-72EB7849F9B1}"/>
    <dgm:cxn modelId="{932A91CA-DAF0-4E45-9604-FEA6D2C29DF8}" type="presOf" srcId="{A286C9FC-EC20-894F-A1EC-63C26198369A}" destId="{4B93CDDB-E14B-244C-AB61-C3B112D18608}" srcOrd="0" destOrd="0" presId="urn:microsoft.com/office/officeart/2005/8/layout/hList1"/>
    <dgm:cxn modelId="{E6328CCB-9E25-B14E-86A8-C1C1F978912B}" type="presOf" srcId="{0AEA2307-EA7F-3B45-AE87-0C36EB33F4D9}" destId="{27631BAC-591A-D14A-A06E-67A9B6909F2C}" srcOrd="0" destOrd="0" presId="urn:microsoft.com/office/officeart/2005/8/layout/hList1"/>
    <dgm:cxn modelId="{C492BAD3-0A58-BC4A-BBA9-9839E6C034FA}" type="presOf" srcId="{3578B894-CC3E-F44B-A6E2-221B8822AD56}" destId="{B236B738-58FC-8D4D-84D1-9D7DD2A2988B}" srcOrd="0" destOrd="0" presId="urn:microsoft.com/office/officeart/2005/8/layout/hList1"/>
    <dgm:cxn modelId="{7C236FE6-D3C6-3A4D-99FC-82E2C8882C88}" srcId="{9A9BECAA-1143-3549-9D86-FD909C22E3D7}" destId="{D64AF21E-263B-564B-A216-9255C6B6224C}" srcOrd="3" destOrd="0" parTransId="{693FBB55-2A10-3A46-894C-A92BB4E7F86D}" sibTransId="{67A57D86-0C39-7D40-A9A6-5544F83CE337}"/>
    <dgm:cxn modelId="{D1D42FE9-B4BF-7D4A-B582-E2EE1D0FF802}" srcId="{9A9BECAA-1143-3549-9D86-FD909C22E3D7}" destId="{48B5BC1F-7D48-6F4D-AAB1-F3D17FE1057A}" srcOrd="1" destOrd="0" parTransId="{C64876EA-7288-BD4D-8B7D-121FA6F66ED6}" sibTransId="{051B4C1F-AE06-314B-B11E-F08C507C47F0}"/>
    <dgm:cxn modelId="{1BA4DDF5-29BF-3A49-A2B5-9AA2CA75093D}" type="presOf" srcId="{C18EB988-0534-CF42-9879-51BCF3E026D0}" destId="{4B93CDDB-E14B-244C-AB61-C3B112D18608}" srcOrd="0" destOrd="1" presId="urn:microsoft.com/office/officeart/2005/8/layout/hList1"/>
    <dgm:cxn modelId="{AE9EB0F8-DDFA-6444-91B5-5C31406EE13A}" srcId="{48B5BC1F-7D48-6F4D-AAB1-F3D17FE1057A}" destId="{A286C9FC-EC20-894F-A1EC-63C26198369A}" srcOrd="0" destOrd="0" parTransId="{59EFEB11-83FD-274E-A9F9-572FADF83D0D}" sibTransId="{00E3CA96-D93F-784B-B52C-7FCF3F7D8B30}"/>
    <dgm:cxn modelId="{D4F5DE16-6739-1941-B1FE-2D42B1E5F2A7}" type="presParOf" srcId="{909DB0AB-9DDD-AA43-8762-F67311BE7B97}" destId="{63D0EE95-F7FF-3D4F-B04E-BCB4A5056108}" srcOrd="0" destOrd="0" presId="urn:microsoft.com/office/officeart/2005/8/layout/hList1"/>
    <dgm:cxn modelId="{D0F4B3CA-7CE7-DC42-9DC3-2818523C6700}" type="presParOf" srcId="{63D0EE95-F7FF-3D4F-B04E-BCB4A5056108}" destId="{B236B738-58FC-8D4D-84D1-9D7DD2A2988B}" srcOrd="0" destOrd="0" presId="urn:microsoft.com/office/officeart/2005/8/layout/hList1"/>
    <dgm:cxn modelId="{4D12B9EA-F727-EF40-AEA5-4A166753392D}" type="presParOf" srcId="{63D0EE95-F7FF-3D4F-B04E-BCB4A5056108}" destId="{3C434E75-9750-E642-9BDA-ACF1F4B6A1C1}" srcOrd="1" destOrd="0" presId="urn:microsoft.com/office/officeart/2005/8/layout/hList1"/>
    <dgm:cxn modelId="{557B0244-87D1-EB42-89EC-BA22DBF47A61}" type="presParOf" srcId="{909DB0AB-9DDD-AA43-8762-F67311BE7B97}" destId="{0499A8D2-0911-5146-82EC-7E85EAA6711B}" srcOrd="1" destOrd="0" presId="urn:microsoft.com/office/officeart/2005/8/layout/hList1"/>
    <dgm:cxn modelId="{D77AA17D-ADD5-444F-9787-1197156A70CD}" type="presParOf" srcId="{909DB0AB-9DDD-AA43-8762-F67311BE7B97}" destId="{FDE3098A-A412-164D-9EAD-6D63FAC9A4C8}" srcOrd="2" destOrd="0" presId="urn:microsoft.com/office/officeart/2005/8/layout/hList1"/>
    <dgm:cxn modelId="{96A10A43-BA59-244A-8AFF-DF6219639814}" type="presParOf" srcId="{FDE3098A-A412-164D-9EAD-6D63FAC9A4C8}" destId="{97CC3335-6CF2-9947-BDC0-A9BE05B9841F}" srcOrd="0" destOrd="0" presId="urn:microsoft.com/office/officeart/2005/8/layout/hList1"/>
    <dgm:cxn modelId="{1B8BBA0C-4214-C949-9753-63DE78CC965F}" type="presParOf" srcId="{FDE3098A-A412-164D-9EAD-6D63FAC9A4C8}" destId="{4B93CDDB-E14B-244C-AB61-C3B112D18608}" srcOrd="1" destOrd="0" presId="urn:microsoft.com/office/officeart/2005/8/layout/hList1"/>
    <dgm:cxn modelId="{9F01A48D-10DC-6E4D-8D49-A44FAFC54AC8}" type="presParOf" srcId="{909DB0AB-9DDD-AA43-8762-F67311BE7B97}" destId="{95D9EB40-1E75-E140-9850-1BD190B922AD}" srcOrd="3" destOrd="0" presId="urn:microsoft.com/office/officeart/2005/8/layout/hList1"/>
    <dgm:cxn modelId="{0365A15C-C370-3D44-AAD2-B1CFCFC700A9}" type="presParOf" srcId="{909DB0AB-9DDD-AA43-8762-F67311BE7B97}" destId="{00A2453E-F482-0741-AD68-92A699757A61}" srcOrd="4" destOrd="0" presId="urn:microsoft.com/office/officeart/2005/8/layout/hList1"/>
    <dgm:cxn modelId="{21613284-C936-4447-BCBB-14A203351AFD}" type="presParOf" srcId="{00A2453E-F482-0741-AD68-92A699757A61}" destId="{27631BAC-591A-D14A-A06E-67A9B6909F2C}" srcOrd="0" destOrd="0" presId="urn:microsoft.com/office/officeart/2005/8/layout/hList1"/>
    <dgm:cxn modelId="{0286C98A-372B-3243-BFA5-B46976BD582C}" type="presParOf" srcId="{00A2453E-F482-0741-AD68-92A699757A61}" destId="{CB48B03A-2037-E041-B5FE-9461E44DB1E6}" srcOrd="1" destOrd="0" presId="urn:microsoft.com/office/officeart/2005/8/layout/hList1"/>
    <dgm:cxn modelId="{F2745DB2-4AEE-E340-9461-3606FB793421}" type="presParOf" srcId="{909DB0AB-9DDD-AA43-8762-F67311BE7B97}" destId="{02942941-6BCA-7343-8D89-6781C9887351}" srcOrd="5" destOrd="0" presId="urn:microsoft.com/office/officeart/2005/8/layout/hList1"/>
    <dgm:cxn modelId="{B904AC37-F0F2-7A40-B792-A43D0445D290}" type="presParOf" srcId="{909DB0AB-9DDD-AA43-8762-F67311BE7B97}" destId="{F21D1F15-3410-2240-B640-4B484B1A2DBF}" srcOrd="6" destOrd="0" presId="urn:microsoft.com/office/officeart/2005/8/layout/hList1"/>
    <dgm:cxn modelId="{F3D57AA2-1241-6F41-B404-CDE7E9ADCBBD}" type="presParOf" srcId="{F21D1F15-3410-2240-B640-4B484B1A2DBF}" destId="{2E22FB91-EA16-B044-9F37-A387789A74F5}" srcOrd="0" destOrd="0" presId="urn:microsoft.com/office/officeart/2005/8/layout/hList1"/>
    <dgm:cxn modelId="{B60DCEFD-DBCC-2F46-A48B-8D31410D1253}" type="presParOf" srcId="{F21D1F15-3410-2240-B640-4B484B1A2DBF}" destId="{8C47D873-59DF-1A40-A64B-41439402D4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66B2B9-3E88-5047-814C-075C6288019D}" type="doc">
      <dgm:prSet loTypeId="urn:microsoft.com/office/officeart/2008/layout/PictureAccentList" loCatId="" qsTypeId="urn:microsoft.com/office/officeart/2005/8/quickstyle/simple1" qsCatId="simple" csTypeId="urn:microsoft.com/office/officeart/2005/8/colors/accent1_2" csCatId="accent1" phldr="1"/>
      <dgm:spPr/>
      <dgm:t>
        <a:bodyPr/>
        <a:lstStyle/>
        <a:p>
          <a:endParaRPr lang="en-US"/>
        </a:p>
      </dgm:t>
    </dgm:pt>
    <dgm:pt modelId="{CD895E43-6C4B-A349-BEAF-57CA2DAAADC8}">
      <dgm:prSet phldrT="[Text]"/>
      <dgm:spPr/>
      <dgm:t>
        <a:bodyPr/>
        <a:lstStyle/>
        <a:p>
          <a:r>
            <a:rPr lang="en-US" b="1" i="0">
              <a:latin typeface="Trebuchet MS" panose="020B0703020202090204" pitchFamily="34" charset="0"/>
            </a:rPr>
            <a:t>October 2020</a:t>
          </a:r>
        </a:p>
      </dgm:t>
    </dgm:pt>
    <dgm:pt modelId="{C0D6A769-F7A3-9244-BD14-5A256E353499}" type="parTrans" cxnId="{9F99A6A4-1549-CC41-983A-4778E3539257}">
      <dgm:prSet/>
      <dgm:spPr/>
      <dgm:t>
        <a:bodyPr/>
        <a:lstStyle/>
        <a:p>
          <a:endParaRPr lang="en-US"/>
        </a:p>
      </dgm:t>
    </dgm:pt>
    <dgm:pt modelId="{A4E15C30-D7AB-134E-96E0-D4250FCA8341}" type="sibTrans" cxnId="{9F99A6A4-1549-CC41-983A-4778E3539257}">
      <dgm:prSet/>
      <dgm:spPr/>
      <dgm:t>
        <a:bodyPr/>
        <a:lstStyle/>
        <a:p>
          <a:endParaRPr lang="en-US"/>
        </a:p>
      </dgm:t>
    </dgm:pt>
    <dgm:pt modelId="{6761271B-1E21-574D-8F77-76EC382EE6A6}">
      <dgm:prSet phldrT="[Text]" custT="1"/>
      <dgm:spPr>
        <a:noFill/>
      </dgm:spPr>
      <dgm:t>
        <a:bodyPr/>
        <a:lstStyle/>
        <a:p>
          <a:r>
            <a:rPr lang="en-US" sz="1400" b="0" i="0">
              <a:solidFill>
                <a:schemeClr val="tx1"/>
              </a:solidFill>
              <a:latin typeface="Trebuchet MS" panose="020B0703020202090204" pitchFamily="34" charset="0"/>
            </a:rPr>
            <a:t>Start carousel ad on the 1</a:t>
          </a:r>
          <a:r>
            <a:rPr lang="en-US" sz="1400" b="0" i="0" baseline="30000">
              <a:solidFill>
                <a:schemeClr val="tx1"/>
              </a:solidFill>
              <a:latin typeface="Trebuchet MS" panose="020B0703020202090204" pitchFamily="34" charset="0"/>
            </a:rPr>
            <a:t>st</a:t>
          </a:r>
          <a:r>
            <a:rPr lang="en-US" sz="1400" b="0" i="0">
              <a:solidFill>
                <a:schemeClr val="tx1"/>
              </a:solidFill>
              <a:latin typeface="Trebuchet MS" panose="020B0703020202090204" pitchFamily="34" charset="0"/>
            </a:rPr>
            <a:t> of the month</a:t>
          </a:r>
        </a:p>
      </dgm:t>
    </dgm:pt>
    <dgm:pt modelId="{9B098EED-BE89-EB45-BD0F-9F1521A781B7}" type="parTrans" cxnId="{3F7832B8-42A5-A84E-9F7C-40A00DDD0401}">
      <dgm:prSet/>
      <dgm:spPr/>
      <dgm:t>
        <a:bodyPr/>
        <a:lstStyle/>
        <a:p>
          <a:endParaRPr lang="en-US"/>
        </a:p>
      </dgm:t>
    </dgm:pt>
    <dgm:pt modelId="{A09E3FDE-273F-C54C-A64D-AD62E7BF267E}" type="sibTrans" cxnId="{3F7832B8-42A5-A84E-9F7C-40A00DDD0401}">
      <dgm:prSet/>
      <dgm:spPr/>
      <dgm:t>
        <a:bodyPr/>
        <a:lstStyle/>
        <a:p>
          <a:endParaRPr lang="en-US"/>
        </a:p>
      </dgm:t>
    </dgm:pt>
    <dgm:pt modelId="{EF57C9E4-35D4-B54E-B92A-3551B366C430}">
      <dgm:prSet phldrT="[Text]" custT="1"/>
      <dgm:spPr>
        <a:noFill/>
      </dgm:spPr>
      <dgm:t>
        <a:bodyPr/>
        <a:lstStyle/>
        <a:p>
          <a:r>
            <a:rPr lang="en-US" sz="1400" b="0" i="0">
              <a:solidFill>
                <a:schemeClr val="tx1"/>
              </a:solidFill>
              <a:latin typeface="Trebuchet MS" panose="020B0703020202090204" pitchFamily="34" charset="0"/>
            </a:rPr>
            <a:t>Start commercial ad on the 1</a:t>
          </a:r>
          <a:r>
            <a:rPr lang="en-US" sz="1400" b="0" i="0" baseline="30000">
              <a:solidFill>
                <a:schemeClr val="tx1"/>
              </a:solidFill>
              <a:latin typeface="Trebuchet MS" panose="020B0703020202090204" pitchFamily="34" charset="0"/>
            </a:rPr>
            <a:t>st</a:t>
          </a:r>
          <a:r>
            <a:rPr lang="en-US" sz="1400" b="0" i="0">
              <a:solidFill>
                <a:schemeClr val="tx1"/>
              </a:solidFill>
              <a:latin typeface="Trebuchet MS" panose="020B0703020202090204" pitchFamily="34" charset="0"/>
            </a:rPr>
            <a:t> of the month</a:t>
          </a:r>
        </a:p>
      </dgm:t>
    </dgm:pt>
    <dgm:pt modelId="{AC0E6724-AF15-974E-8F9C-18C90AC4E8D7}" type="parTrans" cxnId="{FF901E04-0424-3A46-BEA1-543A18BF40FB}">
      <dgm:prSet/>
      <dgm:spPr/>
      <dgm:t>
        <a:bodyPr/>
        <a:lstStyle/>
        <a:p>
          <a:endParaRPr lang="en-US"/>
        </a:p>
      </dgm:t>
    </dgm:pt>
    <dgm:pt modelId="{4DBEA456-F04F-6C46-8152-9F03D1165CFB}" type="sibTrans" cxnId="{FF901E04-0424-3A46-BEA1-543A18BF40FB}">
      <dgm:prSet/>
      <dgm:spPr/>
      <dgm:t>
        <a:bodyPr/>
        <a:lstStyle/>
        <a:p>
          <a:endParaRPr lang="en-US"/>
        </a:p>
      </dgm:t>
    </dgm:pt>
    <dgm:pt modelId="{9FE03DD5-DAF4-3F46-BA11-AAA5CCF26EFE}">
      <dgm:prSet custT="1"/>
      <dgm:spPr>
        <a:noFill/>
      </dgm:spPr>
      <dgm:t>
        <a:bodyPr/>
        <a:lstStyle/>
        <a:p>
          <a:r>
            <a:rPr lang="en-US" sz="1400" b="0" i="0">
              <a:solidFill>
                <a:schemeClr val="tx1"/>
              </a:solidFill>
              <a:latin typeface="Trebuchet MS" panose="020B0703020202090204" pitchFamily="34" charset="0"/>
            </a:rPr>
            <a:t>Release promoted tweet</a:t>
          </a:r>
        </a:p>
      </dgm:t>
    </dgm:pt>
    <dgm:pt modelId="{A2D8295A-BA11-DA4C-A13E-BEE88A507D92}" type="parTrans" cxnId="{FEDCFACE-A30F-B542-98BA-7C52830F0B1F}">
      <dgm:prSet/>
      <dgm:spPr/>
      <dgm:t>
        <a:bodyPr/>
        <a:lstStyle/>
        <a:p>
          <a:endParaRPr lang="en-US"/>
        </a:p>
      </dgm:t>
    </dgm:pt>
    <dgm:pt modelId="{002A6329-DC53-AE4C-B482-0E9306A250E6}" type="sibTrans" cxnId="{FEDCFACE-A30F-B542-98BA-7C52830F0B1F}">
      <dgm:prSet/>
      <dgm:spPr/>
      <dgm:t>
        <a:bodyPr/>
        <a:lstStyle/>
        <a:p>
          <a:endParaRPr lang="en-US"/>
        </a:p>
      </dgm:t>
    </dgm:pt>
    <dgm:pt modelId="{2FEEC6A7-740D-2F4D-94C6-96708C80D618}">
      <dgm:prSet phldrT="[Text]"/>
      <dgm:spPr/>
      <dgm:t>
        <a:bodyPr/>
        <a:lstStyle/>
        <a:p>
          <a:r>
            <a:rPr lang="en-US" b="1" i="0">
              <a:latin typeface="Trebuchet MS" panose="020B0703020202090204" pitchFamily="34" charset="0"/>
            </a:rPr>
            <a:t>November 2020</a:t>
          </a:r>
        </a:p>
      </dgm:t>
    </dgm:pt>
    <dgm:pt modelId="{04979D0E-55D7-8C4A-8DC8-290008CF8A68}" type="parTrans" cxnId="{5BED1BB8-8EFF-F14C-B97C-5448AD6357CE}">
      <dgm:prSet/>
      <dgm:spPr/>
      <dgm:t>
        <a:bodyPr/>
        <a:lstStyle/>
        <a:p>
          <a:endParaRPr lang="en-US"/>
        </a:p>
      </dgm:t>
    </dgm:pt>
    <dgm:pt modelId="{E6F8CDCD-8095-E64E-A905-2E305CC94EA2}" type="sibTrans" cxnId="{5BED1BB8-8EFF-F14C-B97C-5448AD6357CE}">
      <dgm:prSet/>
      <dgm:spPr/>
      <dgm:t>
        <a:bodyPr/>
        <a:lstStyle/>
        <a:p>
          <a:endParaRPr lang="en-US"/>
        </a:p>
      </dgm:t>
    </dgm:pt>
    <dgm:pt modelId="{381D5FB5-5737-0C48-9D29-A717F0653116}">
      <dgm:prSet phldrT="[Text]"/>
      <dgm:spPr/>
      <dgm:t>
        <a:bodyPr/>
        <a:lstStyle/>
        <a:p>
          <a:r>
            <a:rPr lang="en-US" b="1" i="0">
              <a:latin typeface="Trebuchet MS" panose="020B0703020202090204" pitchFamily="34" charset="0"/>
            </a:rPr>
            <a:t>December 2020</a:t>
          </a:r>
        </a:p>
      </dgm:t>
    </dgm:pt>
    <dgm:pt modelId="{79303895-8990-254F-B72E-16A512528855}" type="parTrans" cxnId="{69F6BE5B-44A1-B04E-A26F-1294C4AFF8B2}">
      <dgm:prSet/>
      <dgm:spPr/>
      <dgm:t>
        <a:bodyPr/>
        <a:lstStyle/>
        <a:p>
          <a:endParaRPr lang="en-US"/>
        </a:p>
      </dgm:t>
    </dgm:pt>
    <dgm:pt modelId="{1384EC25-CF48-664C-83A0-83EDF65401D8}" type="sibTrans" cxnId="{69F6BE5B-44A1-B04E-A26F-1294C4AFF8B2}">
      <dgm:prSet/>
      <dgm:spPr/>
      <dgm:t>
        <a:bodyPr/>
        <a:lstStyle/>
        <a:p>
          <a:endParaRPr lang="en-US"/>
        </a:p>
      </dgm:t>
    </dgm:pt>
    <dgm:pt modelId="{B49DFD41-424B-A84E-9086-2017265FC2AF}">
      <dgm:prSet phldrT="[Text]" custT="1"/>
      <dgm:spPr>
        <a:noFill/>
      </dgm:spPr>
      <dgm:t>
        <a:bodyPr/>
        <a:lstStyle/>
        <a:p>
          <a:r>
            <a:rPr lang="en-US" sz="1400" b="0" i="0">
              <a:solidFill>
                <a:schemeClr val="tx1"/>
              </a:solidFill>
              <a:latin typeface="Trebuchet MS" panose="020B0703020202090204" pitchFamily="34" charset="0"/>
            </a:rPr>
            <a:t>Start carousel ad on the 1</a:t>
          </a:r>
          <a:r>
            <a:rPr lang="en-US" sz="1400" b="0" i="0" baseline="30000">
              <a:solidFill>
                <a:schemeClr val="tx1"/>
              </a:solidFill>
              <a:latin typeface="Trebuchet MS" panose="020B0703020202090204" pitchFamily="34" charset="0"/>
            </a:rPr>
            <a:t>st</a:t>
          </a:r>
          <a:r>
            <a:rPr lang="en-US" sz="1400" b="0" i="0">
              <a:solidFill>
                <a:schemeClr val="tx1"/>
              </a:solidFill>
              <a:latin typeface="Trebuchet MS" panose="020B0703020202090204" pitchFamily="34" charset="0"/>
            </a:rPr>
            <a:t> of the month</a:t>
          </a:r>
        </a:p>
      </dgm:t>
    </dgm:pt>
    <dgm:pt modelId="{D686E039-2574-4643-BE2F-82B4C7E22478}" type="parTrans" cxnId="{F2B1A0DF-6368-2F43-8040-E44152BBAC25}">
      <dgm:prSet/>
      <dgm:spPr/>
      <dgm:t>
        <a:bodyPr/>
        <a:lstStyle/>
        <a:p>
          <a:endParaRPr lang="en-US"/>
        </a:p>
      </dgm:t>
    </dgm:pt>
    <dgm:pt modelId="{4F1BD1E5-59B5-A04D-8D7D-B19E29E1CE25}" type="sibTrans" cxnId="{F2B1A0DF-6368-2F43-8040-E44152BBAC25}">
      <dgm:prSet/>
      <dgm:spPr/>
      <dgm:t>
        <a:bodyPr/>
        <a:lstStyle/>
        <a:p>
          <a:endParaRPr lang="en-US"/>
        </a:p>
      </dgm:t>
    </dgm:pt>
    <dgm:pt modelId="{1962AFCA-8CA9-7445-8E0B-2B4024D357E5}">
      <dgm:prSet phldrT="[Text]" custT="1"/>
      <dgm:spPr>
        <a:noFill/>
      </dgm:spPr>
      <dgm:t>
        <a:bodyPr/>
        <a:lstStyle/>
        <a:p>
          <a:r>
            <a:rPr lang="en-US" sz="1400" b="0" i="0">
              <a:solidFill>
                <a:schemeClr val="tx1"/>
              </a:solidFill>
              <a:latin typeface="Trebuchet MS" panose="020B0703020202090204" pitchFamily="34" charset="0"/>
            </a:rPr>
            <a:t>Start commercial ad on the 1st of the month; up the number of showings</a:t>
          </a:r>
        </a:p>
      </dgm:t>
    </dgm:pt>
    <dgm:pt modelId="{9934ABB4-B06D-0B4B-97A8-B2787FFDA2FE}" type="parTrans" cxnId="{D8BCEF84-C12B-D64E-8EE1-258B568D7461}">
      <dgm:prSet/>
      <dgm:spPr/>
      <dgm:t>
        <a:bodyPr/>
        <a:lstStyle/>
        <a:p>
          <a:endParaRPr lang="en-US"/>
        </a:p>
      </dgm:t>
    </dgm:pt>
    <dgm:pt modelId="{6741BD2E-10FC-294A-A8B2-9F11F55DFC99}" type="sibTrans" cxnId="{D8BCEF84-C12B-D64E-8EE1-258B568D7461}">
      <dgm:prSet/>
      <dgm:spPr/>
      <dgm:t>
        <a:bodyPr/>
        <a:lstStyle/>
        <a:p>
          <a:endParaRPr lang="en-US"/>
        </a:p>
      </dgm:t>
    </dgm:pt>
    <dgm:pt modelId="{A9FDB0CB-C09E-5B4F-82F9-08F40B0011CA}">
      <dgm:prSet phldrT="[Text]" custT="1"/>
      <dgm:spPr>
        <a:noFill/>
      </dgm:spPr>
      <dgm:t>
        <a:bodyPr/>
        <a:lstStyle/>
        <a:p>
          <a:r>
            <a:rPr lang="en-US" sz="1400" b="0" i="0">
              <a:solidFill>
                <a:schemeClr val="tx1"/>
              </a:solidFill>
              <a:latin typeface="Trebuchet MS" panose="020B0703020202090204" pitchFamily="34" charset="0"/>
            </a:rPr>
            <a:t>Release promoted tweet</a:t>
          </a:r>
        </a:p>
      </dgm:t>
    </dgm:pt>
    <dgm:pt modelId="{2B81E21B-B42F-1545-AB72-43F4516D2CC8}" type="parTrans" cxnId="{9DB057A7-9428-FA40-A23B-9B72E83937DB}">
      <dgm:prSet/>
      <dgm:spPr/>
      <dgm:t>
        <a:bodyPr/>
        <a:lstStyle/>
        <a:p>
          <a:endParaRPr lang="en-US"/>
        </a:p>
      </dgm:t>
    </dgm:pt>
    <dgm:pt modelId="{9BBF5C71-F4FB-F443-98F5-6AF0AA0E27BE}" type="sibTrans" cxnId="{9DB057A7-9428-FA40-A23B-9B72E83937DB}">
      <dgm:prSet/>
      <dgm:spPr/>
      <dgm:t>
        <a:bodyPr/>
        <a:lstStyle/>
        <a:p>
          <a:endParaRPr lang="en-US"/>
        </a:p>
      </dgm:t>
    </dgm:pt>
    <dgm:pt modelId="{915E6340-E53F-3545-B522-97009414C0B7}">
      <dgm:prSet phldrT="[Text]" custT="1"/>
      <dgm:spPr>
        <a:noFill/>
      </dgm:spPr>
      <dgm:t>
        <a:bodyPr/>
        <a:lstStyle/>
        <a:p>
          <a:r>
            <a:rPr lang="en-US" sz="1400" b="0" i="0">
              <a:solidFill>
                <a:schemeClr val="tx1"/>
              </a:solidFill>
              <a:latin typeface="Trebuchet MS" panose="020B0703020202090204" pitchFamily="34" charset="0"/>
            </a:rPr>
            <a:t>Release promoted tweet</a:t>
          </a:r>
        </a:p>
      </dgm:t>
    </dgm:pt>
    <dgm:pt modelId="{F2332014-933C-AB40-8B52-E8FCFA11087C}" type="parTrans" cxnId="{0444EA52-3667-CD4C-8C94-80051597310D}">
      <dgm:prSet/>
      <dgm:spPr/>
      <dgm:t>
        <a:bodyPr/>
        <a:lstStyle/>
        <a:p>
          <a:endParaRPr lang="en-US"/>
        </a:p>
      </dgm:t>
    </dgm:pt>
    <dgm:pt modelId="{0EF4EFFA-075A-4F43-A89B-02C3096063D3}" type="sibTrans" cxnId="{0444EA52-3667-CD4C-8C94-80051597310D}">
      <dgm:prSet/>
      <dgm:spPr/>
      <dgm:t>
        <a:bodyPr/>
        <a:lstStyle/>
        <a:p>
          <a:endParaRPr lang="en-US"/>
        </a:p>
      </dgm:t>
    </dgm:pt>
    <dgm:pt modelId="{5BC8A964-A2FB-444B-8542-89E9776E64BC}">
      <dgm:prSet phldrT="[Text]" custT="1"/>
      <dgm:spPr>
        <a:noFill/>
      </dgm:spPr>
      <dgm:t>
        <a:bodyPr/>
        <a:lstStyle/>
        <a:p>
          <a:r>
            <a:rPr lang="en-US" sz="1400" b="0" i="0">
              <a:solidFill>
                <a:schemeClr val="tx1"/>
              </a:solidFill>
              <a:latin typeface="Trebuchet MS" panose="020B0703020202090204" pitchFamily="34" charset="0"/>
            </a:rPr>
            <a:t>Start carousel ad on the 1</a:t>
          </a:r>
          <a:r>
            <a:rPr lang="en-US" sz="1400" b="0" i="0" baseline="30000">
              <a:solidFill>
                <a:schemeClr val="tx1"/>
              </a:solidFill>
              <a:latin typeface="Trebuchet MS" panose="020B0703020202090204" pitchFamily="34" charset="0"/>
            </a:rPr>
            <a:t>st</a:t>
          </a:r>
          <a:r>
            <a:rPr lang="en-US" sz="1400" b="0" i="0">
              <a:solidFill>
                <a:schemeClr val="tx1"/>
              </a:solidFill>
              <a:latin typeface="Trebuchet MS" panose="020B0703020202090204" pitchFamily="34" charset="0"/>
            </a:rPr>
            <a:t> of the month</a:t>
          </a:r>
        </a:p>
      </dgm:t>
    </dgm:pt>
    <dgm:pt modelId="{8F7348FA-2A89-5442-A0AA-734FE22C5E07}" type="parTrans" cxnId="{4EF68655-385E-9545-8842-4143829B27B9}">
      <dgm:prSet/>
      <dgm:spPr/>
      <dgm:t>
        <a:bodyPr/>
        <a:lstStyle/>
        <a:p>
          <a:endParaRPr lang="en-US"/>
        </a:p>
      </dgm:t>
    </dgm:pt>
    <dgm:pt modelId="{AFF63B42-867B-0142-8356-16C2A11EE6C1}" type="sibTrans" cxnId="{4EF68655-385E-9545-8842-4143829B27B9}">
      <dgm:prSet/>
      <dgm:spPr/>
      <dgm:t>
        <a:bodyPr/>
        <a:lstStyle/>
        <a:p>
          <a:endParaRPr lang="en-US"/>
        </a:p>
      </dgm:t>
    </dgm:pt>
    <dgm:pt modelId="{78E936EB-F2D2-0743-B181-A71A4410B8BE}">
      <dgm:prSet phldrT="[Text]" custT="1"/>
      <dgm:spPr>
        <a:noFill/>
      </dgm:spPr>
      <dgm:t>
        <a:bodyPr/>
        <a:lstStyle/>
        <a:p>
          <a:r>
            <a:rPr lang="en-US" sz="1400" b="0" i="0">
              <a:solidFill>
                <a:schemeClr val="tx1"/>
              </a:solidFill>
              <a:latin typeface="Trebuchet MS" panose="020B0703020202090204" pitchFamily="34" charset="0"/>
            </a:rPr>
            <a:t>Start commercial ad on the 1st of the month; up the number of showings</a:t>
          </a:r>
        </a:p>
      </dgm:t>
    </dgm:pt>
    <dgm:pt modelId="{05565EE8-8CFC-6C42-AA56-E7480B8357D6}" type="parTrans" cxnId="{5515FF2B-D6EE-274F-A36E-AD517DC1B787}">
      <dgm:prSet/>
      <dgm:spPr/>
      <dgm:t>
        <a:bodyPr/>
        <a:lstStyle/>
        <a:p>
          <a:endParaRPr lang="en-US"/>
        </a:p>
      </dgm:t>
    </dgm:pt>
    <dgm:pt modelId="{69E48CC4-19F5-6143-8DFA-B9CA5E34AB83}" type="sibTrans" cxnId="{5515FF2B-D6EE-274F-A36E-AD517DC1B787}">
      <dgm:prSet/>
      <dgm:spPr/>
      <dgm:t>
        <a:bodyPr/>
        <a:lstStyle/>
        <a:p>
          <a:endParaRPr lang="en-US"/>
        </a:p>
      </dgm:t>
    </dgm:pt>
    <dgm:pt modelId="{EF0D9A7A-0A84-014B-8E26-B86A75532A4E}" type="pres">
      <dgm:prSet presAssocID="{DE66B2B9-3E88-5047-814C-075C6288019D}" presName="layout" presStyleCnt="0">
        <dgm:presLayoutVars>
          <dgm:chMax/>
          <dgm:chPref/>
          <dgm:dir/>
          <dgm:animOne val="branch"/>
          <dgm:animLvl val="lvl"/>
          <dgm:resizeHandles/>
        </dgm:presLayoutVars>
      </dgm:prSet>
      <dgm:spPr/>
    </dgm:pt>
    <dgm:pt modelId="{F047B3DA-CC2E-084D-8A6C-27B98D2401CE}" type="pres">
      <dgm:prSet presAssocID="{CD895E43-6C4B-A349-BEAF-57CA2DAAADC8}" presName="root" presStyleCnt="0">
        <dgm:presLayoutVars>
          <dgm:chMax/>
          <dgm:chPref val="4"/>
        </dgm:presLayoutVars>
      </dgm:prSet>
      <dgm:spPr/>
    </dgm:pt>
    <dgm:pt modelId="{CFD4CA6F-4BEB-6948-AD66-8711F81B3C29}" type="pres">
      <dgm:prSet presAssocID="{CD895E43-6C4B-A349-BEAF-57CA2DAAADC8}" presName="rootComposite" presStyleCnt="0">
        <dgm:presLayoutVars/>
      </dgm:prSet>
      <dgm:spPr/>
    </dgm:pt>
    <dgm:pt modelId="{E9BF727E-74B3-F547-8E6E-84552D4EBFED}" type="pres">
      <dgm:prSet presAssocID="{CD895E43-6C4B-A349-BEAF-57CA2DAAADC8}" presName="rootText" presStyleLbl="node0" presStyleIdx="0" presStyleCnt="3">
        <dgm:presLayoutVars>
          <dgm:chMax/>
          <dgm:chPref val="4"/>
        </dgm:presLayoutVars>
      </dgm:prSet>
      <dgm:spPr/>
    </dgm:pt>
    <dgm:pt modelId="{5C4EFC01-D22D-C341-A3ED-134435D73365}" type="pres">
      <dgm:prSet presAssocID="{CD895E43-6C4B-A349-BEAF-57CA2DAAADC8}" presName="childShape" presStyleCnt="0">
        <dgm:presLayoutVars>
          <dgm:chMax val="0"/>
          <dgm:chPref val="0"/>
        </dgm:presLayoutVars>
      </dgm:prSet>
      <dgm:spPr/>
    </dgm:pt>
    <dgm:pt modelId="{A1A0C4AE-2967-964C-A06A-CA0A97BFFD14}" type="pres">
      <dgm:prSet presAssocID="{6761271B-1E21-574D-8F77-76EC382EE6A6}" presName="childComposite" presStyleCnt="0">
        <dgm:presLayoutVars>
          <dgm:chMax val="0"/>
          <dgm:chPref val="0"/>
        </dgm:presLayoutVars>
      </dgm:prSet>
      <dgm:spPr/>
    </dgm:pt>
    <dgm:pt modelId="{8397AC3D-E176-1545-BD6E-803D576B5683}" type="pres">
      <dgm:prSet presAssocID="{6761271B-1E21-574D-8F77-76EC382EE6A6}" presName="Image" presStyleLbl="nod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CCB3EE2-F844-0C44-AFC8-EBF5EFFF8A97}" type="pres">
      <dgm:prSet presAssocID="{6761271B-1E21-574D-8F77-76EC382EE6A6}" presName="childText" presStyleLbl="lnNode1" presStyleIdx="0" presStyleCnt="9">
        <dgm:presLayoutVars>
          <dgm:chMax val="0"/>
          <dgm:chPref val="0"/>
          <dgm:bulletEnabled val="1"/>
        </dgm:presLayoutVars>
      </dgm:prSet>
      <dgm:spPr/>
    </dgm:pt>
    <dgm:pt modelId="{B1475D3F-9A23-2F4E-BF19-831D0148D39B}" type="pres">
      <dgm:prSet presAssocID="{EF57C9E4-35D4-B54E-B92A-3551B366C430}" presName="childComposite" presStyleCnt="0">
        <dgm:presLayoutVars>
          <dgm:chMax val="0"/>
          <dgm:chPref val="0"/>
        </dgm:presLayoutVars>
      </dgm:prSet>
      <dgm:spPr/>
    </dgm:pt>
    <dgm:pt modelId="{D44D639C-E12A-8A4B-ABA9-6AFCDE6B5280}" type="pres">
      <dgm:prSet presAssocID="{EF57C9E4-35D4-B54E-B92A-3551B366C430}" presName="Image" presStyleLbl="node1" presStyleIdx="1" presStyleCnt="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76549" t="-69769" r="-175805" b="-84365"/>
          </a:stretch>
        </a:blipFill>
      </dgm:spPr>
    </dgm:pt>
    <dgm:pt modelId="{ADF2EE64-56A3-B04E-9E43-A4FFBD2A8A2F}" type="pres">
      <dgm:prSet presAssocID="{EF57C9E4-35D4-B54E-B92A-3551B366C430}" presName="childText" presStyleLbl="lnNode1" presStyleIdx="1" presStyleCnt="9">
        <dgm:presLayoutVars>
          <dgm:chMax val="0"/>
          <dgm:chPref val="0"/>
          <dgm:bulletEnabled val="1"/>
        </dgm:presLayoutVars>
      </dgm:prSet>
      <dgm:spPr/>
    </dgm:pt>
    <dgm:pt modelId="{BCEB08B2-05E0-8345-8B6A-B55E6EC65C0A}" type="pres">
      <dgm:prSet presAssocID="{9FE03DD5-DAF4-3F46-BA11-AAA5CCF26EFE}" presName="childComposite" presStyleCnt="0">
        <dgm:presLayoutVars>
          <dgm:chMax val="0"/>
          <dgm:chPref val="0"/>
        </dgm:presLayoutVars>
      </dgm:prSet>
      <dgm:spPr/>
    </dgm:pt>
    <dgm:pt modelId="{617EB762-CE12-5B48-AB46-84073995EBEB}" type="pres">
      <dgm:prSet presAssocID="{9FE03DD5-DAF4-3F46-BA11-AAA5CCF26EFE}" presName="Image" presStyleLbl="nod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868D024-05DF-F74D-B792-45EAA11C3310}" type="pres">
      <dgm:prSet presAssocID="{9FE03DD5-DAF4-3F46-BA11-AAA5CCF26EFE}" presName="childText" presStyleLbl="lnNode1" presStyleIdx="2" presStyleCnt="9">
        <dgm:presLayoutVars>
          <dgm:chMax val="0"/>
          <dgm:chPref val="0"/>
          <dgm:bulletEnabled val="1"/>
        </dgm:presLayoutVars>
      </dgm:prSet>
      <dgm:spPr/>
    </dgm:pt>
    <dgm:pt modelId="{8937947B-0E04-8C48-B2B9-8C4F8C033EC4}" type="pres">
      <dgm:prSet presAssocID="{2FEEC6A7-740D-2F4D-94C6-96708C80D618}" presName="root" presStyleCnt="0">
        <dgm:presLayoutVars>
          <dgm:chMax/>
          <dgm:chPref val="4"/>
        </dgm:presLayoutVars>
      </dgm:prSet>
      <dgm:spPr/>
    </dgm:pt>
    <dgm:pt modelId="{84EFC8F0-A528-4C46-AD58-00C0DA827082}" type="pres">
      <dgm:prSet presAssocID="{2FEEC6A7-740D-2F4D-94C6-96708C80D618}" presName="rootComposite" presStyleCnt="0">
        <dgm:presLayoutVars/>
      </dgm:prSet>
      <dgm:spPr/>
    </dgm:pt>
    <dgm:pt modelId="{E7495289-51A7-3A4C-807D-76E4C05FE4E8}" type="pres">
      <dgm:prSet presAssocID="{2FEEC6A7-740D-2F4D-94C6-96708C80D618}" presName="rootText" presStyleLbl="node0" presStyleIdx="1" presStyleCnt="3">
        <dgm:presLayoutVars>
          <dgm:chMax/>
          <dgm:chPref val="4"/>
        </dgm:presLayoutVars>
      </dgm:prSet>
      <dgm:spPr/>
    </dgm:pt>
    <dgm:pt modelId="{AE7915A0-5A22-AF4C-8E1E-02F918EAEC6B}" type="pres">
      <dgm:prSet presAssocID="{2FEEC6A7-740D-2F4D-94C6-96708C80D618}" presName="childShape" presStyleCnt="0">
        <dgm:presLayoutVars>
          <dgm:chMax val="0"/>
          <dgm:chPref val="0"/>
        </dgm:presLayoutVars>
      </dgm:prSet>
      <dgm:spPr/>
    </dgm:pt>
    <dgm:pt modelId="{A511D3E8-54DB-E644-971E-F2315E6C9CFA}" type="pres">
      <dgm:prSet presAssocID="{B49DFD41-424B-A84E-9086-2017265FC2AF}" presName="childComposite" presStyleCnt="0">
        <dgm:presLayoutVars>
          <dgm:chMax val="0"/>
          <dgm:chPref val="0"/>
        </dgm:presLayoutVars>
      </dgm:prSet>
      <dgm:spPr/>
    </dgm:pt>
    <dgm:pt modelId="{68D1EB0E-B4F9-F541-8C2A-AE1C7BC3F283}" type="pres">
      <dgm:prSet presAssocID="{B49DFD41-424B-A84E-9086-2017265FC2AF}" presName="Image" presStyleLbl="node1" presStyleIdx="3" presStyleCnt="9"/>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3449D2D-4888-8745-B244-119D1B1AD2EE}" type="pres">
      <dgm:prSet presAssocID="{B49DFD41-424B-A84E-9086-2017265FC2AF}" presName="childText" presStyleLbl="lnNode1" presStyleIdx="3" presStyleCnt="9">
        <dgm:presLayoutVars>
          <dgm:chMax val="0"/>
          <dgm:chPref val="0"/>
          <dgm:bulletEnabled val="1"/>
        </dgm:presLayoutVars>
      </dgm:prSet>
      <dgm:spPr/>
    </dgm:pt>
    <dgm:pt modelId="{A5468E97-5F33-734E-B31F-C3B3AAEEDF37}" type="pres">
      <dgm:prSet presAssocID="{1962AFCA-8CA9-7445-8E0B-2B4024D357E5}" presName="childComposite" presStyleCnt="0">
        <dgm:presLayoutVars>
          <dgm:chMax val="0"/>
          <dgm:chPref val="0"/>
        </dgm:presLayoutVars>
      </dgm:prSet>
      <dgm:spPr/>
    </dgm:pt>
    <dgm:pt modelId="{D46FF42D-BAF9-644B-8C8A-4714AE480535}" type="pres">
      <dgm:prSet presAssocID="{1962AFCA-8CA9-7445-8E0B-2B4024D357E5}" presName="Image" presStyleLbl="node1" presStyleIdx="4" presStyleCnt="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67484" t="-67301" r="-169970" b="-78460"/>
          </a:stretch>
        </a:blipFill>
      </dgm:spPr>
    </dgm:pt>
    <dgm:pt modelId="{9DFB509D-E2FE-674B-988F-410A0CF18D81}" type="pres">
      <dgm:prSet presAssocID="{1962AFCA-8CA9-7445-8E0B-2B4024D357E5}" presName="childText" presStyleLbl="lnNode1" presStyleIdx="4" presStyleCnt="9">
        <dgm:presLayoutVars>
          <dgm:chMax val="0"/>
          <dgm:chPref val="0"/>
          <dgm:bulletEnabled val="1"/>
        </dgm:presLayoutVars>
      </dgm:prSet>
      <dgm:spPr/>
    </dgm:pt>
    <dgm:pt modelId="{E899E8EE-90B1-0046-A4E2-8732E9EEB27F}" type="pres">
      <dgm:prSet presAssocID="{A9FDB0CB-C09E-5B4F-82F9-08F40B0011CA}" presName="childComposite" presStyleCnt="0">
        <dgm:presLayoutVars>
          <dgm:chMax val="0"/>
          <dgm:chPref val="0"/>
        </dgm:presLayoutVars>
      </dgm:prSet>
      <dgm:spPr/>
    </dgm:pt>
    <dgm:pt modelId="{C8349514-A62D-E043-9177-DCF11793804E}" type="pres">
      <dgm:prSet presAssocID="{A9FDB0CB-C09E-5B4F-82F9-08F40B0011CA}" presName="Image" presStyleLbl="node1" presStyleIdx="5" presStyleCnt="9"/>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254979B-57F0-9046-B5ED-DAE85F9D8D4D}" type="pres">
      <dgm:prSet presAssocID="{A9FDB0CB-C09E-5B4F-82F9-08F40B0011CA}" presName="childText" presStyleLbl="lnNode1" presStyleIdx="5" presStyleCnt="9">
        <dgm:presLayoutVars>
          <dgm:chMax val="0"/>
          <dgm:chPref val="0"/>
          <dgm:bulletEnabled val="1"/>
        </dgm:presLayoutVars>
      </dgm:prSet>
      <dgm:spPr/>
    </dgm:pt>
    <dgm:pt modelId="{4979B964-851D-5C48-B64D-063A26778ED8}" type="pres">
      <dgm:prSet presAssocID="{381D5FB5-5737-0C48-9D29-A717F0653116}" presName="root" presStyleCnt="0">
        <dgm:presLayoutVars>
          <dgm:chMax/>
          <dgm:chPref val="4"/>
        </dgm:presLayoutVars>
      </dgm:prSet>
      <dgm:spPr/>
    </dgm:pt>
    <dgm:pt modelId="{E4EEDDF8-B589-C140-AC3A-130376C70892}" type="pres">
      <dgm:prSet presAssocID="{381D5FB5-5737-0C48-9D29-A717F0653116}" presName="rootComposite" presStyleCnt="0">
        <dgm:presLayoutVars/>
      </dgm:prSet>
      <dgm:spPr/>
    </dgm:pt>
    <dgm:pt modelId="{0C93E3D6-022E-744D-BF10-EBCEA41688A9}" type="pres">
      <dgm:prSet presAssocID="{381D5FB5-5737-0C48-9D29-A717F0653116}" presName="rootText" presStyleLbl="node0" presStyleIdx="2" presStyleCnt="3">
        <dgm:presLayoutVars>
          <dgm:chMax/>
          <dgm:chPref val="4"/>
        </dgm:presLayoutVars>
      </dgm:prSet>
      <dgm:spPr/>
    </dgm:pt>
    <dgm:pt modelId="{94E8C7FC-AD1B-C142-BF19-FAAD015B80A8}" type="pres">
      <dgm:prSet presAssocID="{381D5FB5-5737-0C48-9D29-A717F0653116}" presName="childShape" presStyleCnt="0">
        <dgm:presLayoutVars>
          <dgm:chMax val="0"/>
          <dgm:chPref val="0"/>
        </dgm:presLayoutVars>
      </dgm:prSet>
      <dgm:spPr/>
    </dgm:pt>
    <dgm:pt modelId="{35019733-A996-5546-ACCB-CB43E8AD729C}" type="pres">
      <dgm:prSet presAssocID="{5BC8A964-A2FB-444B-8542-89E9776E64BC}" presName="childComposite" presStyleCnt="0">
        <dgm:presLayoutVars>
          <dgm:chMax val="0"/>
          <dgm:chPref val="0"/>
        </dgm:presLayoutVars>
      </dgm:prSet>
      <dgm:spPr/>
    </dgm:pt>
    <dgm:pt modelId="{2C6D45D6-AACE-1D40-9E7D-F8B3FE51A103}" type="pres">
      <dgm:prSet presAssocID="{5BC8A964-A2FB-444B-8542-89E9776E64BC}" presName="Image" presStyleLbl="node1" presStyleIdx="6" presStyleCnt="9"/>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F183A51-8CF7-9E49-BE10-CCFBC0484873}" type="pres">
      <dgm:prSet presAssocID="{5BC8A964-A2FB-444B-8542-89E9776E64BC}" presName="childText" presStyleLbl="lnNode1" presStyleIdx="6" presStyleCnt="9">
        <dgm:presLayoutVars>
          <dgm:chMax val="0"/>
          <dgm:chPref val="0"/>
          <dgm:bulletEnabled val="1"/>
        </dgm:presLayoutVars>
      </dgm:prSet>
      <dgm:spPr/>
    </dgm:pt>
    <dgm:pt modelId="{3476A5F6-F862-4141-86CB-9F03B5791711}" type="pres">
      <dgm:prSet presAssocID="{78E936EB-F2D2-0743-B181-A71A4410B8BE}" presName="childComposite" presStyleCnt="0">
        <dgm:presLayoutVars>
          <dgm:chMax val="0"/>
          <dgm:chPref val="0"/>
        </dgm:presLayoutVars>
      </dgm:prSet>
      <dgm:spPr/>
    </dgm:pt>
    <dgm:pt modelId="{3C189B7D-0BAC-4D4E-A748-663170C287F7}" type="pres">
      <dgm:prSet presAssocID="{78E936EB-F2D2-0743-B181-A71A4410B8BE}" presName="Image" presStyleLbl="node1" presStyleIdx="7" presStyleCnt="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04195" t="-88716" r="-209114" b="-99660"/>
          </a:stretch>
        </a:blipFill>
      </dgm:spPr>
    </dgm:pt>
    <dgm:pt modelId="{4E65C3C7-13DC-B546-A73F-3124A5726842}" type="pres">
      <dgm:prSet presAssocID="{78E936EB-F2D2-0743-B181-A71A4410B8BE}" presName="childText" presStyleLbl="lnNode1" presStyleIdx="7" presStyleCnt="9">
        <dgm:presLayoutVars>
          <dgm:chMax val="0"/>
          <dgm:chPref val="0"/>
          <dgm:bulletEnabled val="1"/>
        </dgm:presLayoutVars>
      </dgm:prSet>
      <dgm:spPr/>
    </dgm:pt>
    <dgm:pt modelId="{4FFFA576-09E9-704E-8DE1-77E9FAE498FA}" type="pres">
      <dgm:prSet presAssocID="{915E6340-E53F-3545-B522-97009414C0B7}" presName="childComposite" presStyleCnt="0">
        <dgm:presLayoutVars>
          <dgm:chMax val="0"/>
          <dgm:chPref val="0"/>
        </dgm:presLayoutVars>
      </dgm:prSet>
      <dgm:spPr/>
    </dgm:pt>
    <dgm:pt modelId="{271DBEED-EFCB-E940-8AFF-D1FFD9873964}" type="pres">
      <dgm:prSet presAssocID="{915E6340-E53F-3545-B522-97009414C0B7}" presName="Image" presStyleLbl="node1" presStyleIdx="8" presStyleCnt="9"/>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E08477F-4EAF-884C-9E26-5FFAD67DB7F4}" type="pres">
      <dgm:prSet presAssocID="{915E6340-E53F-3545-B522-97009414C0B7}" presName="childText" presStyleLbl="lnNode1" presStyleIdx="8" presStyleCnt="9">
        <dgm:presLayoutVars>
          <dgm:chMax val="0"/>
          <dgm:chPref val="0"/>
          <dgm:bulletEnabled val="1"/>
        </dgm:presLayoutVars>
      </dgm:prSet>
      <dgm:spPr/>
    </dgm:pt>
  </dgm:ptLst>
  <dgm:cxnLst>
    <dgm:cxn modelId="{C47AAD01-FE25-2F40-9FEF-674E22AB7E68}" type="presOf" srcId="{1962AFCA-8CA9-7445-8E0B-2B4024D357E5}" destId="{9DFB509D-E2FE-674B-988F-410A0CF18D81}" srcOrd="0" destOrd="0" presId="urn:microsoft.com/office/officeart/2008/layout/PictureAccentList"/>
    <dgm:cxn modelId="{FF901E04-0424-3A46-BEA1-543A18BF40FB}" srcId="{CD895E43-6C4B-A349-BEAF-57CA2DAAADC8}" destId="{EF57C9E4-35D4-B54E-B92A-3551B366C430}" srcOrd="1" destOrd="0" parTransId="{AC0E6724-AF15-974E-8F9C-18C90AC4E8D7}" sibTransId="{4DBEA456-F04F-6C46-8152-9F03D1165CFB}"/>
    <dgm:cxn modelId="{14FAF21E-9457-8F43-80CA-0EF6E88818B9}" type="presOf" srcId="{DE66B2B9-3E88-5047-814C-075C6288019D}" destId="{EF0D9A7A-0A84-014B-8E26-B86A75532A4E}" srcOrd="0" destOrd="0" presId="urn:microsoft.com/office/officeart/2008/layout/PictureAccentList"/>
    <dgm:cxn modelId="{011C7921-F0FE-4B4F-BC21-06DCBC18725A}" type="presOf" srcId="{915E6340-E53F-3545-B522-97009414C0B7}" destId="{EE08477F-4EAF-884C-9E26-5FFAD67DB7F4}" srcOrd="0" destOrd="0" presId="urn:microsoft.com/office/officeart/2008/layout/PictureAccentList"/>
    <dgm:cxn modelId="{03DC8726-9E77-9545-A59A-FD29A0C528DF}" type="presOf" srcId="{B49DFD41-424B-A84E-9086-2017265FC2AF}" destId="{63449D2D-4888-8745-B244-119D1B1AD2EE}" srcOrd="0" destOrd="0" presId="urn:microsoft.com/office/officeart/2008/layout/PictureAccentList"/>
    <dgm:cxn modelId="{5515FF2B-D6EE-274F-A36E-AD517DC1B787}" srcId="{381D5FB5-5737-0C48-9D29-A717F0653116}" destId="{78E936EB-F2D2-0743-B181-A71A4410B8BE}" srcOrd="1" destOrd="0" parTransId="{05565EE8-8CFC-6C42-AA56-E7480B8357D6}" sibTransId="{69E48CC4-19F5-6143-8DFA-B9CA5E34AB83}"/>
    <dgm:cxn modelId="{69F6BE5B-44A1-B04E-A26F-1294C4AFF8B2}" srcId="{DE66B2B9-3E88-5047-814C-075C6288019D}" destId="{381D5FB5-5737-0C48-9D29-A717F0653116}" srcOrd="2" destOrd="0" parTransId="{79303895-8990-254F-B72E-16A512528855}" sibTransId="{1384EC25-CF48-664C-83A0-83EDF65401D8}"/>
    <dgm:cxn modelId="{98958067-199B-354E-ADB1-36F5BEE6FE15}" type="presOf" srcId="{5BC8A964-A2FB-444B-8542-89E9776E64BC}" destId="{3F183A51-8CF7-9E49-BE10-CCFBC0484873}" srcOrd="0" destOrd="0" presId="urn:microsoft.com/office/officeart/2008/layout/PictureAccentList"/>
    <dgm:cxn modelId="{12BD974A-B45E-2142-A7DB-8514D3374103}" type="presOf" srcId="{6761271B-1E21-574D-8F77-76EC382EE6A6}" destId="{0CCB3EE2-F844-0C44-AFC8-EBF5EFFF8A97}" srcOrd="0" destOrd="0" presId="urn:microsoft.com/office/officeart/2008/layout/PictureAccentList"/>
    <dgm:cxn modelId="{0444EA52-3667-CD4C-8C94-80051597310D}" srcId="{381D5FB5-5737-0C48-9D29-A717F0653116}" destId="{915E6340-E53F-3545-B522-97009414C0B7}" srcOrd="2" destOrd="0" parTransId="{F2332014-933C-AB40-8B52-E8FCFA11087C}" sibTransId="{0EF4EFFA-075A-4F43-A89B-02C3096063D3}"/>
    <dgm:cxn modelId="{4EF68655-385E-9545-8842-4143829B27B9}" srcId="{381D5FB5-5737-0C48-9D29-A717F0653116}" destId="{5BC8A964-A2FB-444B-8542-89E9776E64BC}" srcOrd="0" destOrd="0" parTransId="{8F7348FA-2A89-5442-A0AA-734FE22C5E07}" sibTransId="{AFF63B42-867B-0142-8356-16C2A11EE6C1}"/>
    <dgm:cxn modelId="{97B9537E-A04B-C640-AF01-A18E23352432}" type="presOf" srcId="{2FEEC6A7-740D-2F4D-94C6-96708C80D618}" destId="{E7495289-51A7-3A4C-807D-76E4C05FE4E8}" srcOrd="0" destOrd="0" presId="urn:microsoft.com/office/officeart/2008/layout/PictureAccentList"/>
    <dgm:cxn modelId="{D8BCEF84-C12B-D64E-8EE1-258B568D7461}" srcId="{2FEEC6A7-740D-2F4D-94C6-96708C80D618}" destId="{1962AFCA-8CA9-7445-8E0B-2B4024D357E5}" srcOrd="1" destOrd="0" parTransId="{9934ABB4-B06D-0B4B-97A8-B2787FFDA2FE}" sibTransId="{6741BD2E-10FC-294A-A8B2-9F11F55DFC99}"/>
    <dgm:cxn modelId="{2CAE508E-CB6B-1043-A456-A2DC2F264EF9}" type="presOf" srcId="{9FE03DD5-DAF4-3F46-BA11-AAA5CCF26EFE}" destId="{1868D024-05DF-F74D-B792-45EAA11C3310}" srcOrd="0" destOrd="0" presId="urn:microsoft.com/office/officeart/2008/layout/PictureAccentList"/>
    <dgm:cxn modelId="{9F99A6A4-1549-CC41-983A-4778E3539257}" srcId="{DE66B2B9-3E88-5047-814C-075C6288019D}" destId="{CD895E43-6C4B-A349-BEAF-57CA2DAAADC8}" srcOrd="0" destOrd="0" parTransId="{C0D6A769-F7A3-9244-BD14-5A256E353499}" sibTransId="{A4E15C30-D7AB-134E-96E0-D4250FCA8341}"/>
    <dgm:cxn modelId="{9DB057A7-9428-FA40-A23B-9B72E83937DB}" srcId="{2FEEC6A7-740D-2F4D-94C6-96708C80D618}" destId="{A9FDB0CB-C09E-5B4F-82F9-08F40B0011CA}" srcOrd="2" destOrd="0" parTransId="{2B81E21B-B42F-1545-AB72-43F4516D2CC8}" sibTransId="{9BBF5C71-F4FB-F443-98F5-6AF0AA0E27BE}"/>
    <dgm:cxn modelId="{7F1537AE-D71C-5342-9003-FFC73F508ED7}" type="presOf" srcId="{CD895E43-6C4B-A349-BEAF-57CA2DAAADC8}" destId="{E9BF727E-74B3-F547-8E6E-84552D4EBFED}" srcOrd="0" destOrd="0" presId="urn:microsoft.com/office/officeart/2008/layout/PictureAccentList"/>
    <dgm:cxn modelId="{5BED1BB8-8EFF-F14C-B97C-5448AD6357CE}" srcId="{DE66B2B9-3E88-5047-814C-075C6288019D}" destId="{2FEEC6A7-740D-2F4D-94C6-96708C80D618}" srcOrd="1" destOrd="0" parTransId="{04979D0E-55D7-8C4A-8DC8-290008CF8A68}" sibTransId="{E6F8CDCD-8095-E64E-A905-2E305CC94EA2}"/>
    <dgm:cxn modelId="{3F7832B8-42A5-A84E-9F7C-40A00DDD0401}" srcId="{CD895E43-6C4B-A349-BEAF-57CA2DAAADC8}" destId="{6761271B-1E21-574D-8F77-76EC382EE6A6}" srcOrd="0" destOrd="0" parTransId="{9B098EED-BE89-EB45-BD0F-9F1521A781B7}" sibTransId="{A09E3FDE-273F-C54C-A64D-AD62E7BF267E}"/>
    <dgm:cxn modelId="{C0C44CC3-DC89-AF4F-8965-18AEF543DDBC}" type="presOf" srcId="{78E936EB-F2D2-0743-B181-A71A4410B8BE}" destId="{4E65C3C7-13DC-B546-A73F-3124A5726842}" srcOrd="0" destOrd="0" presId="urn:microsoft.com/office/officeart/2008/layout/PictureAccentList"/>
    <dgm:cxn modelId="{FEDCFACE-A30F-B542-98BA-7C52830F0B1F}" srcId="{CD895E43-6C4B-A349-BEAF-57CA2DAAADC8}" destId="{9FE03DD5-DAF4-3F46-BA11-AAA5CCF26EFE}" srcOrd="2" destOrd="0" parTransId="{A2D8295A-BA11-DA4C-A13E-BEE88A507D92}" sibTransId="{002A6329-DC53-AE4C-B482-0E9306A250E6}"/>
    <dgm:cxn modelId="{6D5A5AD1-98C3-7D4F-8749-E81B3F1AAD15}" type="presOf" srcId="{381D5FB5-5737-0C48-9D29-A717F0653116}" destId="{0C93E3D6-022E-744D-BF10-EBCEA41688A9}" srcOrd="0" destOrd="0" presId="urn:microsoft.com/office/officeart/2008/layout/PictureAccentList"/>
    <dgm:cxn modelId="{F2B1A0DF-6368-2F43-8040-E44152BBAC25}" srcId="{2FEEC6A7-740D-2F4D-94C6-96708C80D618}" destId="{B49DFD41-424B-A84E-9086-2017265FC2AF}" srcOrd="0" destOrd="0" parTransId="{D686E039-2574-4643-BE2F-82B4C7E22478}" sibTransId="{4F1BD1E5-59B5-A04D-8D7D-B19E29E1CE25}"/>
    <dgm:cxn modelId="{0A836DE5-1834-2643-867D-FB294BB85B23}" type="presOf" srcId="{A9FDB0CB-C09E-5B4F-82F9-08F40B0011CA}" destId="{A254979B-57F0-9046-B5ED-DAE85F9D8D4D}" srcOrd="0" destOrd="0" presId="urn:microsoft.com/office/officeart/2008/layout/PictureAccentList"/>
    <dgm:cxn modelId="{EF4100F9-44DA-384E-AD97-5169BFC84763}" type="presOf" srcId="{EF57C9E4-35D4-B54E-B92A-3551B366C430}" destId="{ADF2EE64-56A3-B04E-9E43-A4FFBD2A8A2F}" srcOrd="0" destOrd="0" presId="urn:microsoft.com/office/officeart/2008/layout/PictureAccentList"/>
    <dgm:cxn modelId="{387B0985-CE04-5344-9564-CAEF9B34FAF3}" type="presParOf" srcId="{EF0D9A7A-0A84-014B-8E26-B86A75532A4E}" destId="{F047B3DA-CC2E-084D-8A6C-27B98D2401CE}" srcOrd="0" destOrd="0" presId="urn:microsoft.com/office/officeart/2008/layout/PictureAccentList"/>
    <dgm:cxn modelId="{2E535F7F-CAB5-7D40-8A1F-7E805C1BEB36}" type="presParOf" srcId="{F047B3DA-CC2E-084D-8A6C-27B98D2401CE}" destId="{CFD4CA6F-4BEB-6948-AD66-8711F81B3C29}" srcOrd="0" destOrd="0" presId="urn:microsoft.com/office/officeart/2008/layout/PictureAccentList"/>
    <dgm:cxn modelId="{B798D23C-D2A9-A141-AA8A-BA2FA5659A6A}" type="presParOf" srcId="{CFD4CA6F-4BEB-6948-AD66-8711F81B3C29}" destId="{E9BF727E-74B3-F547-8E6E-84552D4EBFED}" srcOrd="0" destOrd="0" presId="urn:microsoft.com/office/officeart/2008/layout/PictureAccentList"/>
    <dgm:cxn modelId="{2ECDE177-8BD6-DD44-85B3-AA94BF1F1240}" type="presParOf" srcId="{F047B3DA-CC2E-084D-8A6C-27B98D2401CE}" destId="{5C4EFC01-D22D-C341-A3ED-134435D73365}" srcOrd="1" destOrd="0" presId="urn:microsoft.com/office/officeart/2008/layout/PictureAccentList"/>
    <dgm:cxn modelId="{2838A470-7FE0-0141-A971-8AF9A2AD7A8F}" type="presParOf" srcId="{5C4EFC01-D22D-C341-A3ED-134435D73365}" destId="{A1A0C4AE-2967-964C-A06A-CA0A97BFFD14}" srcOrd="0" destOrd="0" presId="urn:microsoft.com/office/officeart/2008/layout/PictureAccentList"/>
    <dgm:cxn modelId="{AE73EF38-DE3E-3F40-992C-919486E396B6}" type="presParOf" srcId="{A1A0C4AE-2967-964C-A06A-CA0A97BFFD14}" destId="{8397AC3D-E176-1545-BD6E-803D576B5683}" srcOrd="0" destOrd="0" presId="urn:microsoft.com/office/officeart/2008/layout/PictureAccentList"/>
    <dgm:cxn modelId="{CF7F0252-F1D7-2E40-B039-2FB0FDBA219B}" type="presParOf" srcId="{A1A0C4AE-2967-964C-A06A-CA0A97BFFD14}" destId="{0CCB3EE2-F844-0C44-AFC8-EBF5EFFF8A97}" srcOrd="1" destOrd="0" presId="urn:microsoft.com/office/officeart/2008/layout/PictureAccentList"/>
    <dgm:cxn modelId="{14928CA6-C743-2149-88D2-9617807FD5B9}" type="presParOf" srcId="{5C4EFC01-D22D-C341-A3ED-134435D73365}" destId="{B1475D3F-9A23-2F4E-BF19-831D0148D39B}" srcOrd="1" destOrd="0" presId="urn:microsoft.com/office/officeart/2008/layout/PictureAccentList"/>
    <dgm:cxn modelId="{3126570B-B7E0-4649-A470-B033CA8E6860}" type="presParOf" srcId="{B1475D3F-9A23-2F4E-BF19-831D0148D39B}" destId="{D44D639C-E12A-8A4B-ABA9-6AFCDE6B5280}" srcOrd="0" destOrd="0" presId="urn:microsoft.com/office/officeart/2008/layout/PictureAccentList"/>
    <dgm:cxn modelId="{EB80CF0F-E159-104C-9F2E-448CA18CD179}" type="presParOf" srcId="{B1475D3F-9A23-2F4E-BF19-831D0148D39B}" destId="{ADF2EE64-56A3-B04E-9E43-A4FFBD2A8A2F}" srcOrd="1" destOrd="0" presId="urn:microsoft.com/office/officeart/2008/layout/PictureAccentList"/>
    <dgm:cxn modelId="{D8A798E4-06D9-2540-85B4-ED06A87884C3}" type="presParOf" srcId="{5C4EFC01-D22D-C341-A3ED-134435D73365}" destId="{BCEB08B2-05E0-8345-8B6A-B55E6EC65C0A}" srcOrd="2" destOrd="0" presId="urn:microsoft.com/office/officeart/2008/layout/PictureAccentList"/>
    <dgm:cxn modelId="{F78D91D9-40A0-2746-8470-C048ADE8BF27}" type="presParOf" srcId="{BCEB08B2-05E0-8345-8B6A-B55E6EC65C0A}" destId="{617EB762-CE12-5B48-AB46-84073995EBEB}" srcOrd="0" destOrd="0" presId="urn:microsoft.com/office/officeart/2008/layout/PictureAccentList"/>
    <dgm:cxn modelId="{C9169FCC-6E2B-FD4E-AD38-B19133BE01B9}" type="presParOf" srcId="{BCEB08B2-05E0-8345-8B6A-B55E6EC65C0A}" destId="{1868D024-05DF-F74D-B792-45EAA11C3310}" srcOrd="1" destOrd="0" presId="urn:microsoft.com/office/officeart/2008/layout/PictureAccentList"/>
    <dgm:cxn modelId="{58A05EF7-BAB2-1849-A011-18A5808A2DB1}" type="presParOf" srcId="{EF0D9A7A-0A84-014B-8E26-B86A75532A4E}" destId="{8937947B-0E04-8C48-B2B9-8C4F8C033EC4}" srcOrd="1" destOrd="0" presId="urn:microsoft.com/office/officeart/2008/layout/PictureAccentList"/>
    <dgm:cxn modelId="{36A673A2-02DA-4A4A-87BE-EC8FEE582676}" type="presParOf" srcId="{8937947B-0E04-8C48-B2B9-8C4F8C033EC4}" destId="{84EFC8F0-A528-4C46-AD58-00C0DA827082}" srcOrd="0" destOrd="0" presId="urn:microsoft.com/office/officeart/2008/layout/PictureAccentList"/>
    <dgm:cxn modelId="{A9D4B3A1-F699-B947-8F1F-E983B6788D4C}" type="presParOf" srcId="{84EFC8F0-A528-4C46-AD58-00C0DA827082}" destId="{E7495289-51A7-3A4C-807D-76E4C05FE4E8}" srcOrd="0" destOrd="0" presId="urn:microsoft.com/office/officeart/2008/layout/PictureAccentList"/>
    <dgm:cxn modelId="{B7289709-3A44-8D4B-970D-D9DFFAC49884}" type="presParOf" srcId="{8937947B-0E04-8C48-B2B9-8C4F8C033EC4}" destId="{AE7915A0-5A22-AF4C-8E1E-02F918EAEC6B}" srcOrd="1" destOrd="0" presId="urn:microsoft.com/office/officeart/2008/layout/PictureAccentList"/>
    <dgm:cxn modelId="{1970D3B5-33DD-544E-B51E-C9C8981D693A}" type="presParOf" srcId="{AE7915A0-5A22-AF4C-8E1E-02F918EAEC6B}" destId="{A511D3E8-54DB-E644-971E-F2315E6C9CFA}" srcOrd="0" destOrd="0" presId="urn:microsoft.com/office/officeart/2008/layout/PictureAccentList"/>
    <dgm:cxn modelId="{0CF4A162-327D-CC48-8BDB-2667DF550E10}" type="presParOf" srcId="{A511D3E8-54DB-E644-971E-F2315E6C9CFA}" destId="{68D1EB0E-B4F9-F541-8C2A-AE1C7BC3F283}" srcOrd="0" destOrd="0" presId="urn:microsoft.com/office/officeart/2008/layout/PictureAccentList"/>
    <dgm:cxn modelId="{DA191E26-04B0-D94C-BDAD-642EE4D6CB4E}" type="presParOf" srcId="{A511D3E8-54DB-E644-971E-F2315E6C9CFA}" destId="{63449D2D-4888-8745-B244-119D1B1AD2EE}" srcOrd="1" destOrd="0" presId="urn:microsoft.com/office/officeart/2008/layout/PictureAccentList"/>
    <dgm:cxn modelId="{29FDB98F-12B0-5349-BF58-DFB40B703253}" type="presParOf" srcId="{AE7915A0-5A22-AF4C-8E1E-02F918EAEC6B}" destId="{A5468E97-5F33-734E-B31F-C3B3AAEEDF37}" srcOrd="1" destOrd="0" presId="urn:microsoft.com/office/officeart/2008/layout/PictureAccentList"/>
    <dgm:cxn modelId="{2206EA42-B357-E745-B446-30887AB4702C}" type="presParOf" srcId="{A5468E97-5F33-734E-B31F-C3B3AAEEDF37}" destId="{D46FF42D-BAF9-644B-8C8A-4714AE480535}" srcOrd="0" destOrd="0" presId="urn:microsoft.com/office/officeart/2008/layout/PictureAccentList"/>
    <dgm:cxn modelId="{C0CE8170-8FE1-4C46-BCF6-3BCA20F8F458}" type="presParOf" srcId="{A5468E97-5F33-734E-B31F-C3B3AAEEDF37}" destId="{9DFB509D-E2FE-674B-988F-410A0CF18D81}" srcOrd="1" destOrd="0" presId="urn:microsoft.com/office/officeart/2008/layout/PictureAccentList"/>
    <dgm:cxn modelId="{2D0361C0-B7AA-B645-8636-F044B1D50932}" type="presParOf" srcId="{AE7915A0-5A22-AF4C-8E1E-02F918EAEC6B}" destId="{E899E8EE-90B1-0046-A4E2-8732E9EEB27F}" srcOrd="2" destOrd="0" presId="urn:microsoft.com/office/officeart/2008/layout/PictureAccentList"/>
    <dgm:cxn modelId="{64709A29-8C8A-DC47-834D-4FA736ED421C}" type="presParOf" srcId="{E899E8EE-90B1-0046-A4E2-8732E9EEB27F}" destId="{C8349514-A62D-E043-9177-DCF11793804E}" srcOrd="0" destOrd="0" presId="urn:microsoft.com/office/officeart/2008/layout/PictureAccentList"/>
    <dgm:cxn modelId="{96B41FB0-729D-D14D-BAA7-06FC572E9B45}" type="presParOf" srcId="{E899E8EE-90B1-0046-A4E2-8732E9EEB27F}" destId="{A254979B-57F0-9046-B5ED-DAE85F9D8D4D}" srcOrd="1" destOrd="0" presId="urn:microsoft.com/office/officeart/2008/layout/PictureAccentList"/>
    <dgm:cxn modelId="{805D1F7D-68C3-9F4C-AFDD-6443B5EA399A}" type="presParOf" srcId="{EF0D9A7A-0A84-014B-8E26-B86A75532A4E}" destId="{4979B964-851D-5C48-B64D-063A26778ED8}" srcOrd="2" destOrd="0" presId="urn:microsoft.com/office/officeart/2008/layout/PictureAccentList"/>
    <dgm:cxn modelId="{712D246B-BB9E-0D40-BE7F-053A92988ADF}" type="presParOf" srcId="{4979B964-851D-5C48-B64D-063A26778ED8}" destId="{E4EEDDF8-B589-C140-AC3A-130376C70892}" srcOrd="0" destOrd="0" presId="urn:microsoft.com/office/officeart/2008/layout/PictureAccentList"/>
    <dgm:cxn modelId="{3C9BDBC2-7DB5-D14C-87EC-40FEBD0E25B6}" type="presParOf" srcId="{E4EEDDF8-B589-C140-AC3A-130376C70892}" destId="{0C93E3D6-022E-744D-BF10-EBCEA41688A9}" srcOrd="0" destOrd="0" presId="urn:microsoft.com/office/officeart/2008/layout/PictureAccentList"/>
    <dgm:cxn modelId="{990166DE-B495-6348-A9FE-57EB7ED03E29}" type="presParOf" srcId="{4979B964-851D-5C48-B64D-063A26778ED8}" destId="{94E8C7FC-AD1B-C142-BF19-FAAD015B80A8}" srcOrd="1" destOrd="0" presId="urn:microsoft.com/office/officeart/2008/layout/PictureAccentList"/>
    <dgm:cxn modelId="{4DBD6B74-3230-C74A-8BBF-F3186E7A0BE2}" type="presParOf" srcId="{94E8C7FC-AD1B-C142-BF19-FAAD015B80A8}" destId="{35019733-A996-5546-ACCB-CB43E8AD729C}" srcOrd="0" destOrd="0" presId="urn:microsoft.com/office/officeart/2008/layout/PictureAccentList"/>
    <dgm:cxn modelId="{82D54387-A510-0644-8EA1-35993436907E}" type="presParOf" srcId="{35019733-A996-5546-ACCB-CB43E8AD729C}" destId="{2C6D45D6-AACE-1D40-9E7D-F8B3FE51A103}" srcOrd="0" destOrd="0" presId="urn:microsoft.com/office/officeart/2008/layout/PictureAccentList"/>
    <dgm:cxn modelId="{FFF432BE-7208-3A49-8189-2A71413DF621}" type="presParOf" srcId="{35019733-A996-5546-ACCB-CB43E8AD729C}" destId="{3F183A51-8CF7-9E49-BE10-CCFBC0484873}" srcOrd="1" destOrd="0" presId="urn:microsoft.com/office/officeart/2008/layout/PictureAccentList"/>
    <dgm:cxn modelId="{88831938-AFC4-C84B-9907-08B720F3C6DB}" type="presParOf" srcId="{94E8C7FC-AD1B-C142-BF19-FAAD015B80A8}" destId="{3476A5F6-F862-4141-86CB-9F03B5791711}" srcOrd="1" destOrd="0" presId="urn:microsoft.com/office/officeart/2008/layout/PictureAccentList"/>
    <dgm:cxn modelId="{D15D181D-595A-C748-9515-3BEF8E8DD95A}" type="presParOf" srcId="{3476A5F6-F862-4141-86CB-9F03B5791711}" destId="{3C189B7D-0BAC-4D4E-A748-663170C287F7}" srcOrd="0" destOrd="0" presId="urn:microsoft.com/office/officeart/2008/layout/PictureAccentList"/>
    <dgm:cxn modelId="{2E4AAEBC-DDA8-C742-BB53-1CA92DF529A2}" type="presParOf" srcId="{3476A5F6-F862-4141-86CB-9F03B5791711}" destId="{4E65C3C7-13DC-B546-A73F-3124A5726842}" srcOrd="1" destOrd="0" presId="urn:microsoft.com/office/officeart/2008/layout/PictureAccentList"/>
    <dgm:cxn modelId="{37CE48A5-69E9-2F42-8608-C144FACA0795}" type="presParOf" srcId="{94E8C7FC-AD1B-C142-BF19-FAAD015B80A8}" destId="{4FFFA576-09E9-704E-8DE1-77E9FAE498FA}" srcOrd="2" destOrd="0" presId="urn:microsoft.com/office/officeart/2008/layout/PictureAccentList"/>
    <dgm:cxn modelId="{C2CA08FE-B992-8C42-8689-458417D2E849}" type="presParOf" srcId="{4FFFA576-09E9-704E-8DE1-77E9FAE498FA}" destId="{271DBEED-EFCB-E940-8AFF-D1FFD9873964}" srcOrd="0" destOrd="0" presId="urn:microsoft.com/office/officeart/2008/layout/PictureAccentList"/>
    <dgm:cxn modelId="{258A8935-0637-6544-A5DF-F8BDAAB0A408}" type="presParOf" srcId="{4FFFA576-09E9-704E-8DE1-77E9FAE498FA}" destId="{EE08477F-4EAF-884C-9E26-5FFAD67DB7F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66B2B9-3E88-5047-814C-075C6288019D}" type="doc">
      <dgm:prSet loTypeId="urn:microsoft.com/office/officeart/2008/layout/PictureAccentList" loCatId="" qsTypeId="urn:microsoft.com/office/officeart/2005/8/quickstyle/simple1" qsCatId="simple" csTypeId="urn:microsoft.com/office/officeart/2005/8/colors/accent1_2" csCatId="accent1" phldr="1"/>
      <dgm:spPr/>
      <dgm:t>
        <a:bodyPr/>
        <a:lstStyle/>
        <a:p>
          <a:endParaRPr lang="en-US"/>
        </a:p>
      </dgm:t>
    </dgm:pt>
    <dgm:pt modelId="{CD895E43-6C4B-A349-BEAF-57CA2DAAADC8}">
      <dgm:prSet phldrT="[Text]"/>
      <dgm:spPr/>
      <dgm:t>
        <a:bodyPr/>
        <a:lstStyle/>
        <a:p>
          <a:r>
            <a:rPr lang="en-US" b="1" i="0">
              <a:latin typeface="Trebuchet MS" panose="020B0703020202090204" pitchFamily="34" charset="0"/>
            </a:rPr>
            <a:t>January 2021</a:t>
          </a:r>
        </a:p>
      </dgm:t>
    </dgm:pt>
    <dgm:pt modelId="{C0D6A769-F7A3-9244-BD14-5A256E353499}" type="parTrans" cxnId="{9F99A6A4-1549-CC41-983A-4778E3539257}">
      <dgm:prSet/>
      <dgm:spPr/>
      <dgm:t>
        <a:bodyPr/>
        <a:lstStyle/>
        <a:p>
          <a:endParaRPr lang="en-US"/>
        </a:p>
      </dgm:t>
    </dgm:pt>
    <dgm:pt modelId="{A4E15C30-D7AB-134E-96E0-D4250FCA8341}" type="sibTrans" cxnId="{9F99A6A4-1549-CC41-983A-4778E3539257}">
      <dgm:prSet/>
      <dgm:spPr/>
      <dgm:t>
        <a:bodyPr/>
        <a:lstStyle/>
        <a:p>
          <a:endParaRPr lang="en-US"/>
        </a:p>
      </dgm:t>
    </dgm:pt>
    <dgm:pt modelId="{6761271B-1E21-574D-8F77-76EC382EE6A6}">
      <dgm:prSet phldrT="[Text]" custT="1"/>
      <dgm:spPr>
        <a:noFill/>
      </dgm:spPr>
      <dgm:t>
        <a:bodyPr/>
        <a:lstStyle/>
        <a:p>
          <a:r>
            <a:rPr lang="en-US" sz="1400" b="0" i="0">
              <a:solidFill>
                <a:schemeClr val="tx1"/>
              </a:solidFill>
              <a:latin typeface="Trebuchet MS" panose="020B0703020202090204" pitchFamily="34" charset="0"/>
            </a:rPr>
            <a:t>Start carousel ad on the 1</a:t>
          </a:r>
          <a:r>
            <a:rPr lang="en-US" sz="1400" b="0" i="0" baseline="30000">
              <a:solidFill>
                <a:schemeClr val="tx1"/>
              </a:solidFill>
              <a:latin typeface="Trebuchet MS" panose="020B0703020202090204" pitchFamily="34" charset="0"/>
            </a:rPr>
            <a:t>st</a:t>
          </a:r>
          <a:r>
            <a:rPr lang="en-US" sz="1400" b="0" i="0">
              <a:solidFill>
                <a:schemeClr val="tx1"/>
              </a:solidFill>
              <a:latin typeface="Trebuchet MS" panose="020B0703020202090204" pitchFamily="34" charset="0"/>
            </a:rPr>
            <a:t> of the month</a:t>
          </a:r>
        </a:p>
      </dgm:t>
    </dgm:pt>
    <dgm:pt modelId="{9B098EED-BE89-EB45-BD0F-9F1521A781B7}" type="parTrans" cxnId="{3F7832B8-42A5-A84E-9F7C-40A00DDD0401}">
      <dgm:prSet/>
      <dgm:spPr/>
      <dgm:t>
        <a:bodyPr/>
        <a:lstStyle/>
        <a:p>
          <a:endParaRPr lang="en-US"/>
        </a:p>
      </dgm:t>
    </dgm:pt>
    <dgm:pt modelId="{A09E3FDE-273F-C54C-A64D-AD62E7BF267E}" type="sibTrans" cxnId="{3F7832B8-42A5-A84E-9F7C-40A00DDD0401}">
      <dgm:prSet/>
      <dgm:spPr/>
      <dgm:t>
        <a:bodyPr/>
        <a:lstStyle/>
        <a:p>
          <a:endParaRPr lang="en-US"/>
        </a:p>
      </dgm:t>
    </dgm:pt>
    <dgm:pt modelId="{EF57C9E4-35D4-B54E-B92A-3551B366C430}">
      <dgm:prSet phldrT="[Text]" custT="1"/>
      <dgm:spPr>
        <a:noFill/>
      </dgm:spPr>
      <dgm:t>
        <a:bodyPr/>
        <a:lstStyle/>
        <a:p>
          <a:r>
            <a:rPr lang="en-US" sz="1400" b="0" i="0">
              <a:solidFill>
                <a:schemeClr val="tx1"/>
              </a:solidFill>
              <a:latin typeface="Trebuchet MS" panose="020B0703020202090204" pitchFamily="34" charset="0"/>
            </a:rPr>
            <a:t>Continue commercial ad with slightly less showings</a:t>
          </a:r>
        </a:p>
      </dgm:t>
    </dgm:pt>
    <dgm:pt modelId="{AC0E6724-AF15-974E-8F9C-18C90AC4E8D7}" type="parTrans" cxnId="{FF901E04-0424-3A46-BEA1-543A18BF40FB}">
      <dgm:prSet/>
      <dgm:spPr/>
      <dgm:t>
        <a:bodyPr/>
        <a:lstStyle/>
        <a:p>
          <a:endParaRPr lang="en-US"/>
        </a:p>
      </dgm:t>
    </dgm:pt>
    <dgm:pt modelId="{4DBEA456-F04F-6C46-8152-9F03D1165CFB}" type="sibTrans" cxnId="{FF901E04-0424-3A46-BEA1-543A18BF40FB}">
      <dgm:prSet/>
      <dgm:spPr/>
      <dgm:t>
        <a:bodyPr/>
        <a:lstStyle/>
        <a:p>
          <a:endParaRPr lang="en-US"/>
        </a:p>
      </dgm:t>
    </dgm:pt>
    <dgm:pt modelId="{9FE03DD5-DAF4-3F46-BA11-AAA5CCF26EFE}">
      <dgm:prSet custT="1"/>
      <dgm:spPr>
        <a:noFill/>
      </dgm:spPr>
      <dgm:t>
        <a:bodyPr/>
        <a:lstStyle/>
        <a:p>
          <a:r>
            <a:rPr lang="en-US" sz="1400" b="0" i="0">
              <a:solidFill>
                <a:schemeClr val="tx1"/>
              </a:solidFill>
              <a:latin typeface="Trebuchet MS" panose="020B0703020202090204" pitchFamily="34" charset="0"/>
            </a:rPr>
            <a:t>Release promoted tweet</a:t>
          </a:r>
        </a:p>
      </dgm:t>
    </dgm:pt>
    <dgm:pt modelId="{A2D8295A-BA11-DA4C-A13E-BEE88A507D92}" type="parTrans" cxnId="{FEDCFACE-A30F-B542-98BA-7C52830F0B1F}">
      <dgm:prSet/>
      <dgm:spPr/>
      <dgm:t>
        <a:bodyPr/>
        <a:lstStyle/>
        <a:p>
          <a:endParaRPr lang="en-US"/>
        </a:p>
      </dgm:t>
    </dgm:pt>
    <dgm:pt modelId="{002A6329-DC53-AE4C-B482-0E9306A250E6}" type="sibTrans" cxnId="{FEDCFACE-A30F-B542-98BA-7C52830F0B1F}">
      <dgm:prSet/>
      <dgm:spPr/>
      <dgm:t>
        <a:bodyPr/>
        <a:lstStyle/>
        <a:p>
          <a:endParaRPr lang="en-US"/>
        </a:p>
      </dgm:t>
    </dgm:pt>
    <dgm:pt modelId="{2FEEC6A7-740D-2F4D-94C6-96708C80D618}">
      <dgm:prSet phldrT="[Text]"/>
      <dgm:spPr/>
      <dgm:t>
        <a:bodyPr/>
        <a:lstStyle/>
        <a:p>
          <a:r>
            <a:rPr lang="en-US" b="1" i="0">
              <a:latin typeface="Trebuchet MS" panose="020B0703020202090204" pitchFamily="34" charset="0"/>
            </a:rPr>
            <a:t>February 2021</a:t>
          </a:r>
        </a:p>
      </dgm:t>
    </dgm:pt>
    <dgm:pt modelId="{04979D0E-55D7-8C4A-8DC8-290008CF8A68}" type="parTrans" cxnId="{5BED1BB8-8EFF-F14C-B97C-5448AD6357CE}">
      <dgm:prSet/>
      <dgm:spPr/>
      <dgm:t>
        <a:bodyPr/>
        <a:lstStyle/>
        <a:p>
          <a:endParaRPr lang="en-US"/>
        </a:p>
      </dgm:t>
    </dgm:pt>
    <dgm:pt modelId="{E6F8CDCD-8095-E64E-A905-2E305CC94EA2}" type="sibTrans" cxnId="{5BED1BB8-8EFF-F14C-B97C-5448AD6357CE}">
      <dgm:prSet/>
      <dgm:spPr/>
      <dgm:t>
        <a:bodyPr/>
        <a:lstStyle/>
        <a:p>
          <a:endParaRPr lang="en-US"/>
        </a:p>
      </dgm:t>
    </dgm:pt>
    <dgm:pt modelId="{381D5FB5-5737-0C48-9D29-A717F0653116}">
      <dgm:prSet phldrT="[Text]"/>
      <dgm:spPr/>
      <dgm:t>
        <a:bodyPr/>
        <a:lstStyle/>
        <a:p>
          <a:r>
            <a:rPr lang="en-US" b="1" i="0">
              <a:latin typeface="Trebuchet MS" panose="020B0703020202090204" pitchFamily="34" charset="0"/>
            </a:rPr>
            <a:t>March 2021</a:t>
          </a:r>
        </a:p>
      </dgm:t>
    </dgm:pt>
    <dgm:pt modelId="{79303895-8990-254F-B72E-16A512528855}" type="parTrans" cxnId="{69F6BE5B-44A1-B04E-A26F-1294C4AFF8B2}">
      <dgm:prSet/>
      <dgm:spPr/>
      <dgm:t>
        <a:bodyPr/>
        <a:lstStyle/>
        <a:p>
          <a:endParaRPr lang="en-US"/>
        </a:p>
      </dgm:t>
    </dgm:pt>
    <dgm:pt modelId="{1384EC25-CF48-664C-83A0-83EDF65401D8}" type="sibTrans" cxnId="{69F6BE5B-44A1-B04E-A26F-1294C4AFF8B2}">
      <dgm:prSet/>
      <dgm:spPr/>
      <dgm:t>
        <a:bodyPr/>
        <a:lstStyle/>
        <a:p>
          <a:endParaRPr lang="en-US"/>
        </a:p>
      </dgm:t>
    </dgm:pt>
    <dgm:pt modelId="{B49DFD41-424B-A84E-9086-2017265FC2AF}">
      <dgm:prSet phldrT="[Text]" custT="1"/>
      <dgm:spPr>
        <a:noFill/>
      </dgm:spPr>
      <dgm:t>
        <a:bodyPr/>
        <a:lstStyle/>
        <a:p>
          <a:r>
            <a:rPr lang="en-US" sz="1400" b="0" i="0">
              <a:solidFill>
                <a:schemeClr val="tx1"/>
              </a:solidFill>
              <a:latin typeface="Trebuchet MS" panose="020B0703020202090204" pitchFamily="34" charset="0"/>
            </a:rPr>
            <a:t>Start carousel ad on the 1</a:t>
          </a:r>
          <a:r>
            <a:rPr lang="en-US" sz="1400" b="0" i="0" baseline="30000">
              <a:solidFill>
                <a:schemeClr val="tx1"/>
              </a:solidFill>
              <a:latin typeface="Trebuchet MS" panose="020B0703020202090204" pitchFamily="34" charset="0"/>
            </a:rPr>
            <a:t>st</a:t>
          </a:r>
          <a:r>
            <a:rPr lang="en-US" sz="1400" b="0" i="0">
              <a:solidFill>
                <a:schemeClr val="tx1"/>
              </a:solidFill>
              <a:latin typeface="Trebuchet MS" panose="020B0703020202090204" pitchFamily="34" charset="0"/>
            </a:rPr>
            <a:t> of the month</a:t>
          </a:r>
        </a:p>
      </dgm:t>
    </dgm:pt>
    <dgm:pt modelId="{D686E039-2574-4643-BE2F-82B4C7E22478}" type="parTrans" cxnId="{F2B1A0DF-6368-2F43-8040-E44152BBAC25}">
      <dgm:prSet/>
      <dgm:spPr/>
      <dgm:t>
        <a:bodyPr/>
        <a:lstStyle/>
        <a:p>
          <a:endParaRPr lang="en-US"/>
        </a:p>
      </dgm:t>
    </dgm:pt>
    <dgm:pt modelId="{4F1BD1E5-59B5-A04D-8D7D-B19E29E1CE25}" type="sibTrans" cxnId="{F2B1A0DF-6368-2F43-8040-E44152BBAC25}">
      <dgm:prSet/>
      <dgm:spPr/>
      <dgm:t>
        <a:bodyPr/>
        <a:lstStyle/>
        <a:p>
          <a:endParaRPr lang="en-US"/>
        </a:p>
      </dgm:t>
    </dgm:pt>
    <dgm:pt modelId="{1962AFCA-8CA9-7445-8E0B-2B4024D357E5}">
      <dgm:prSet phldrT="[Text]" custT="1"/>
      <dgm:spPr>
        <a:noFill/>
      </dgm:spPr>
      <dgm:t>
        <a:bodyPr/>
        <a:lstStyle/>
        <a:p>
          <a:r>
            <a:rPr lang="en-US" sz="1400" b="0" i="0">
              <a:solidFill>
                <a:schemeClr val="tx1"/>
              </a:solidFill>
              <a:latin typeface="Trebuchet MS" panose="020B0703020202090204" pitchFamily="34" charset="0"/>
            </a:rPr>
            <a:t>Continue commercial ad</a:t>
          </a:r>
        </a:p>
      </dgm:t>
    </dgm:pt>
    <dgm:pt modelId="{9934ABB4-B06D-0B4B-97A8-B2787FFDA2FE}" type="parTrans" cxnId="{D8BCEF84-C12B-D64E-8EE1-258B568D7461}">
      <dgm:prSet/>
      <dgm:spPr/>
      <dgm:t>
        <a:bodyPr/>
        <a:lstStyle/>
        <a:p>
          <a:endParaRPr lang="en-US"/>
        </a:p>
      </dgm:t>
    </dgm:pt>
    <dgm:pt modelId="{6741BD2E-10FC-294A-A8B2-9F11F55DFC99}" type="sibTrans" cxnId="{D8BCEF84-C12B-D64E-8EE1-258B568D7461}">
      <dgm:prSet/>
      <dgm:spPr/>
      <dgm:t>
        <a:bodyPr/>
        <a:lstStyle/>
        <a:p>
          <a:endParaRPr lang="en-US"/>
        </a:p>
      </dgm:t>
    </dgm:pt>
    <dgm:pt modelId="{A9FDB0CB-C09E-5B4F-82F9-08F40B0011CA}">
      <dgm:prSet phldrT="[Text]" custT="1"/>
      <dgm:spPr>
        <a:noFill/>
      </dgm:spPr>
      <dgm:t>
        <a:bodyPr/>
        <a:lstStyle/>
        <a:p>
          <a:r>
            <a:rPr lang="en-US" sz="1400" b="0" i="0">
              <a:solidFill>
                <a:schemeClr val="tx1"/>
              </a:solidFill>
              <a:latin typeface="Trebuchet MS" panose="020B0703020202090204" pitchFamily="34" charset="0"/>
            </a:rPr>
            <a:t>Release promoted tweet</a:t>
          </a:r>
        </a:p>
      </dgm:t>
    </dgm:pt>
    <dgm:pt modelId="{2B81E21B-B42F-1545-AB72-43F4516D2CC8}" type="parTrans" cxnId="{9DB057A7-9428-FA40-A23B-9B72E83937DB}">
      <dgm:prSet/>
      <dgm:spPr/>
      <dgm:t>
        <a:bodyPr/>
        <a:lstStyle/>
        <a:p>
          <a:endParaRPr lang="en-US"/>
        </a:p>
      </dgm:t>
    </dgm:pt>
    <dgm:pt modelId="{9BBF5C71-F4FB-F443-98F5-6AF0AA0E27BE}" type="sibTrans" cxnId="{9DB057A7-9428-FA40-A23B-9B72E83937DB}">
      <dgm:prSet/>
      <dgm:spPr/>
      <dgm:t>
        <a:bodyPr/>
        <a:lstStyle/>
        <a:p>
          <a:endParaRPr lang="en-US"/>
        </a:p>
      </dgm:t>
    </dgm:pt>
    <dgm:pt modelId="{915E6340-E53F-3545-B522-97009414C0B7}">
      <dgm:prSet phldrT="[Text]" custT="1"/>
      <dgm:spPr>
        <a:noFill/>
      </dgm:spPr>
      <dgm:t>
        <a:bodyPr/>
        <a:lstStyle/>
        <a:p>
          <a:r>
            <a:rPr lang="en-US" sz="1400" b="0" i="0">
              <a:solidFill>
                <a:schemeClr val="tx1"/>
              </a:solidFill>
              <a:latin typeface="Trebuchet MS" panose="020B0703020202090204" pitchFamily="34" charset="0"/>
            </a:rPr>
            <a:t>Release promoted tweet</a:t>
          </a:r>
        </a:p>
      </dgm:t>
    </dgm:pt>
    <dgm:pt modelId="{F2332014-933C-AB40-8B52-E8FCFA11087C}" type="parTrans" cxnId="{0444EA52-3667-CD4C-8C94-80051597310D}">
      <dgm:prSet/>
      <dgm:spPr/>
      <dgm:t>
        <a:bodyPr/>
        <a:lstStyle/>
        <a:p>
          <a:endParaRPr lang="en-US"/>
        </a:p>
      </dgm:t>
    </dgm:pt>
    <dgm:pt modelId="{0EF4EFFA-075A-4F43-A89B-02C3096063D3}" type="sibTrans" cxnId="{0444EA52-3667-CD4C-8C94-80051597310D}">
      <dgm:prSet/>
      <dgm:spPr/>
      <dgm:t>
        <a:bodyPr/>
        <a:lstStyle/>
        <a:p>
          <a:endParaRPr lang="en-US"/>
        </a:p>
      </dgm:t>
    </dgm:pt>
    <dgm:pt modelId="{5BC8A964-A2FB-444B-8542-89E9776E64BC}">
      <dgm:prSet phldrT="[Text]" custT="1"/>
      <dgm:spPr>
        <a:noFill/>
      </dgm:spPr>
      <dgm:t>
        <a:bodyPr/>
        <a:lstStyle/>
        <a:p>
          <a:r>
            <a:rPr lang="en-US" sz="1400" b="0" i="0">
              <a:solidFill>
                <a:schemeClr val="tx1"/>
              </a:solidFill>
              <a:latin typeface="Trebuchet MS" panose="020B0703020202090204" pitchFamily="34" charset="0"/>
            </a:rPr>
            <a:t>Start carousel ad on the 1</a:t>
          </a:r>
          <a:r>
            <a:rPr lang="en-US" sz="1400" b="0" i="0" baseline="30000">
              <a:solidFill>
                <a:schemeClr val="tx1"/>
              </a:solidFill>
              <a:latin typeface="Trebuchet MS" panose="020B0703020202090204" pitchFamily="34" charset="0"/>
            </a:rPr>
            <a:t>st</a:t>
          </a:r>
          <a:r>
            <a:rPr lang="en-US" sz="1400" b="0" i="0">
              <a:solidFill>
                <a:schemeClr val="tx1"/>
              </a:solidFill>
              <a:latin typeface="Trebuchet MS" panose="020B0703020202090204" pitchFamily="34" charset="0"/>
            </a:rPr>
            <a:t> of the month</a:t>
          </a:r>
        </a:p>
      </dgm:t>
    </dgm:pt>
    <dgm:pt modelId="{8F7348FA-2A89-5442-A0AA-734FE22C5E07}" type="parTrans" cxnId="{4EF68655-385E-9545-8842-4143829B27B9}">
      <dgm:prSet/>
      <dgm:spPr/>
      <dgm:t>
        <a:bodyPr/>
        <a:lstStyle/>
        <a:p>
          <a:endParaRPr lang="en-US"/>
        </a:p>
      </dgm:t>
    </dgm:pt>
    <dgm:pt modelId="{AFF63B42-867B-0142-8356-16C2A11EE6C1}" type="sibTrans" cxnId="{4EF68655-385E-9545-8842-4143829B27B9}">
      <dgm:prSet/>
      <dgm:spPr/>
      <dgm:t>
        <a:bodyPr/>
        <a:lstStyle/>
        <a:p>
          <a:endParaRPr lang="en-US"/>
        </a:p>
      </dgm:t>
    </dgm:pt>
    <dgm:pt modelId="{78E936EB-F2D2-0743-B181-A71A4410B8BE}">
      <dgm:prSet phldrT="[Text]" custT="1"/>
      <dgm:spPr>
        <a:noFill/>
      </dgm:spPr>
      <dgm:t>
        <a:bodyPr/>
        <a:lstStyle/>
        <a:p>
          <a:r>
            <a:rPr lang="en-US" sz="1400" b="0" i="0">
              <a:solidFill>
                <a:schemeClr val="tx1"/>
              </a:solidFill>
              <a:latin typeface="Trebuchet MS" panose="020B0703020202090204" pitchFamily="34" charset="0"/>
            </a:rPr>
            <a:t>Continue commercial ad but with least number of showings</a:t>
          </a:r>
        </a:p>
      </dgm:t>
    </dgm:pt>
    <dgm:pt modelId="{05565EE8-8CFC-6C42-AA56-E7480B8357D6}" type="parTrans" cxnId="{5515FF2B-D6EE-274F-A36E-AD517DC1B787}">
      <dgm:prSet/>
      <dgm:spPr/>
      <dgm:t>
        <a:bodyPr/>
        <a:lstStyle/>
        <a:p>
          <a:endParaRPr lang="en-US"/>
        </a:p>
      </dgm:t>
    </dgm:pt>
    <dgm:pt modelId="{69E48CC4-19F5-6143-8DFA-B9CA5E34AB83}" type="sibTrans" cxnId="{5515FF2B-D6EE-274F-A36E-AD517DC1B787}">
      <dgm:prSet/>
      <dgm:spPr/>
      <dgm:t>
        <a:bodyPr/>
        <a:lstStyle/>
        <a:p>
          <a:endParaRPr lang="en-US"/>
        </a:p>
      </dgm:t>
    </dgm:pt>
    <dgm:pt modelId="{EF0D9A7A-0A84-014B-8E26-B86A75532A4E}" type="pres">
      <dgm:prSet presAssocID="{DE66B2B9-3E88-5047-814C-075C6288019D}" presName="layout" presStyleCnt="0">
        <dgm:presLayoutVars>
          <dgm:chMax/>
          <dgm:chPref/>
          <dgm:dir/>
          <dgm:animOne val="branch"/>
          <dgm:animLvl val="lvl"/>
          <dgm:resizeHandles/>
        </dgm:presLayoutVars>
      </dgm:prSet>
      <dgm:spPr/>
    </dgm:pt>
    <dgm:pt modelId="{F047B3DA-CC2E-084D-8A6C-27B98D2401CE}" type="pres">
      <dgm:prSet presAssocID="{CD895E43-6C4B-A349-BEAF-57CA2DAAADC8}" presName="root" presStyleCnt="0">
        <dgm:presLayoutVars>
          <dgm:chMax/>
          <dgm:chPref val="4"/>
        </dgm:presLayoutVars>
      </dgm:prSet>
      <dgm:spPr/>
    </dgm:pt>
    <dgm:pt modelId="{CFD4CA6F-4BEB-6948-AD66-8711F81B3C29}" type="pres">
      <dgm:prSet presAssocID="{CD895E43-6C4B-A349-BEAF-57CA2DAAADC8}" presName="rootComposite" presStyleCnt="0">
        <dgm:presLayoutVars/>
      </dgm:prSet>
      <dgm:spPr/>
    </dgm:pt>
    <dgm:pt modelId="{E9BF727E-74B3-F547-8E6E-84552D4EBFED}" type="pres">
      <dgm:prSet presAssocID="{CD895E43-6C4B-A349-BEAF-57CA2DAAADC8}" presName="rootText" presStyleLbl="node0" presStyleIdx="0" presStyleCnt="3">
        <dgm:presLayoutVars>
          <dgm:chMax/>
          <dgm:chPref val="4"/>
        </dgm:presLayoutVars>
      </dgm:prSet>
      <dgm:spPr/>
    </dgm:pt>
    <dgm:pt modelId="{5C4EFC01-D22D-C341-A3ED-134435D73365}" type="pres">
      <dgm:prSet presAssocID="{CD895E43-6C4B-A349-BEAF-57CA2DAAADC8}" presName="childShape" presStyleCnt="0">
        <dgm:presLayoutVars>
          <dgm:chMax val="0"/>
          <dgm:chPref val="0"/>
        </dgm:presLayoutVars>
      </dgm:prSet>
      <dgm:spPr/>
    </dgm:pt>
    <dgm:pt modelId="{A1A0C4AE-2967-964C-A06A-CA0A97BFFD14}" type="pres">
      <dgm:prSet presAssocID="{6761271B-1E21-574D-8F77-76EC382EE6A6}" presName="childComposite" presStyleCnt="0">
        <dgm:presLayoutVars>
          <dgm:chMax val="0"/>
          <dgm:chPref val="0"/>
        </dgm:presLayoutVars>
      </dgm:prSet>
      <dgm:spPr/>
    </dgm:pt>
    <dgm:pt modelId="{8397AC3D-E176-1545-BD6E-803D576B5683}" type="pres">
      <dgm:prSet presAssocID="{6761271B-1E21-574D-8F77-76EC382EE6A6}" presName="Image" presStyleLbl="nod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CCB3EE2-F844-0C44-AFC8-EBF5EFFF8A97}" type="pres">
      <dgm:prSet presAssocID="{6761271B-1E21-574D-8F77-76EC382EE6A6}" presName="childText" presStyleLbl="lnNode1" presStyleIdx="0" presStyleCnt="9">
        <dgm:presLayoutVars>
          <dgm:chMax val="0"/>
          <dgm:chPref val="0"/>
          <dgm:bulletEnabled val="1"/>
        </dgm:presLayoutVars>
      </dgm:prSet>
      <dgm:spPr/>
    </dgm:pt>
    <dgm:pt modelId="{B1475D3F-9A23-2F4E-BF19-831D0148D39B}" type="pres">
      <dgm:prSet presAssocID="{EF57C9E4-35D4-B54E-B92A-3551B366C430}" presName="childComposite" presStyleCnt="0">
        <dgm:presLayoutVars>
          <dgm:chMax val="0"/>
          <dgm:chPref val="0"/>
        </dgm:presLayoutVars>
      </dgm:prSet>
      <dgm:spPr/>
    </dgm:pt>
    <dgm:pt modelId="{D44D639C-E12A-8A4B-ABA9-6AFCDE6B5280}" type="pres">
      <dgm:prSet presAssocID="{EF57C9E4-35D4-B54E-B92A-3551B366C430}" presName="Image" presStyleLbl="node1" presStyleIdx="1" presStyleCnt="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76549" t="-69769" r="-175805" b="-84365"/>
          </a:stretch>
        </a:blipFill>
      </dgm:spPr>
    </dgm:pt>
    <dgm:pt modelId="{ADF2EE64-56A3-B04E-9E43-A4FFBD2A8A2F}" type="pres">
      <dgm:prSet presAssocID="{EF57C9E4-35D4-B54E-B92A-3551B366C430}" presName="childText" presStyleLbl="lnNode1" presStyleIdx="1" presStyleCnt="9">
        <dgm:presLayoutVars>
          <dgm:chMax val="0"/>
          <dgm:chPref val="0"/>
          <dgm:bulletEnabled val="1"/>
        </dgm:presLayoutVars>
      </dgm:prSet>
      <dgm:spPr/>
    </dgm:pt>
    <dgm:pt modelId="{BCEB08B2-05E0-8345-8B6A-B55E6EC65C0A}" type="pres">
      <dgm:prSet presAssocID="{9FE03DD5-DAF4-3F46-BA11-AAA5CCF26EFE}" presName="childComposite" presStyleCnt="0">
        <dgm:presLayoutVars>
          <dgm:chMax val="0"/>
          <dgm:chPref val="0"/>
        </dgm:presLayoutVars>
      </dgm:prSet>
      <dgm:spPr/>
    </dgm:pt>
    <dgm:pt modelId="{617EB762-CE12-5B48-AB46-84073995EBEB}" type="pres">
      <dgm:prSet presAssocID="{9FE03DD5-DAF4-3F46-BA11-AAA5CCF26EFE}" presName="Image" presStyleLbl="nod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868D024-05DF-F74D-B792-45EAA11C3310}" type="pres">
      <dgm:prSet presAssocID="{9FE03DD5-DAF4-3F46-BA11-AAA5CCF26EFE}" presName="childText" presStyleLbl="lnNode1" presStyleIdx="2" presStyleCnt="9">
        <dgm:presLayoutVars>
          <dgm:chMax val="0"/>
          <dgm:chPref val="0"/>
          <dgm:bulletEnabled val="1"/>
        </dgm:presLayoutVars>
      </dgm:prSet>
      <dgm:spPr/>
    </dgm:pt>
    <dgm:pt modelId="{8937947B-0E04-8C48-B2B9-8C4F8C033EC4}" type="pres">
      <dgm:prSet presAssocID="{2FEEC6A7-740D-2F4D-94C6-96708C80D618}" presName="root" presStyleCnt="0">
        <dgm:presLayoutVars>
          <dgm:chMax/>
          <dgm:chPref val="4"/>
        </dgm:presLayoutVars>
      </dgm:prSet>
      <dgm:spPr/>
    </dgm:pt>
    <dgm:pt modelId="{84EFC8F0-A528-4C46-AD58-00C0DA827082}" type="pres">
      <dgm:prSet presAssocID="{2FEEC6A7-740D-2F4D-94C6-96708C80D618}" presName="rootComposite" presStyleCnt="0">
        <dgm:presLayoutVars/>
      </dgm:prSet>
      <dgm:spPr/>
    </dgm:pt>
    <dgm:pt modelId="{E7495289-51A7-3A4C-807D-76E4C05FE4E8}" type="pres">
      <dgm:prSet presAssocID="{2FEEC6A7-740D-2F4D-94C6-96708C80D618}" presName="rootText" presStyleLbl="node0" presStyleIdx="1" presStyleCnt="3">
        <dgm:presLayoutVars>
          <dgm:chMax/>
          <dgm:chPref val="4"/>
        </dgm:presLayoutVars>
      </dgm:prSet>
      <dgm:spPr/>
    </dgm:pt>
    <dgm:pt modelId="{AE7915A0-5A22-AF4C-8E1E-02F918EAEC6B}" type="pres">
      <dgm:prSet presAssocID="{2FEEC6A7-740D-2F4D-94C6-96708C80D618}" presName="childShape" presStyleCnt="0">
        <dgm:presLayoutVars>
          <dgm:chMax val="0"/>
          <dgm:chPref val="0"/>
        </dgm:presLayoutVars>
      </dgm:prSet>
      <dgm:spPr/>
    </dgm:pt>
    <dgm:pt modelId="{A511D3E8-54DB-E644-971E-F2315E6C9CFA}" type="pres">
      <dgm:prSet presAssocID="{B49DFD41-424B-A84E-9086-2017265FC2AF}" presName="childComposite" presStyleCnt="0">
        <dgm:presLayoutVars>
          <dgm:chMax val="0"/>
          <dgm:chPref val="0"/>
        </dgm:presLayoutVars>
      </dgm:prSet>
      <dgm:spPr/>
    </dgm:pt>
    <dgm:pt modelId="{68D1EB0E-B4F9-F541-8C2A-AE1C7BC3F283}" type="pres">
      <dgm:prSet presAssocID="{B49DFD41-424B-A84E-9086-2017265FC2AF}" presName="Image" presStyleLbl="node1" presStyleIdx="3" presStyleCnt="9"/>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3449D2D-4888-8745-B244-119D1B1AD2EE}" type="pres">
      <dgm:prSet presAssocID="{B49DFD41-424B-A84E-9086-2017265FC2AF}" presName="childText" presStyleLbl="lnNode1" presStyleIdx="3" presStyleCnt="9">
        <dgm:presLayoutVars>
          <dgm:chMax val="0"/>
          <dgm:chPref val="0"/>
          <dgm:bulletEnabled val="1"/>
        </dgm:presLayoutVars>
      </dgm:prSet>
      <dgm:spPr/>
    </dgm:pt>
    <dgm:pt modelId="{A5468E97-5F33-734E-B31F-C3B3AAEEDF37}" type="pres">
      <dgm:prSet presAssocID="{1962AFCA-8CA9-7445-8E0B-2B4024D357E5}" presName="childComposite" presStyleCnt="0">
        <dgm:presLayoutVars>
          <dgm:chMax val="0"/>
          <dgm:chPref val="0"/>
        </dgm:presLayoutVars>
      </dgm:prSet>
      <dgm:spPr/>
    </dgm:pt>
    <dgm:pt modelId="{D46FF42D-BAF9-644B-8C8A-4714AE480535}" type="pres">
      <dgm:prSet presAssocID="{1962AFCA-8CA9-7445-8E0B-2B4024D357E5}" presName="Image" presStyleLbl="node1" presStyleIdx="4" presStyleCnt="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82743" t="-81609" r="-186130" b="-81803"/>
          </a:stretch>
        </a:blipFill>
      </dgm:spPr>
    </dgm:pt>
    <dgm:pt modelId="{9DFB509D-E2FE-674B-988F-410A0CF18D81}" type="pres">
      <dgm:prSet presAssocID="{1962AFCA-8CA9-7445-8E0B-2B4024D357E5}" presName="childText" presStyleLbl="lnNode1" presStyleIdx="4" presStyleCnt="9">
        <dgm:presLayoutVars>
          <dgm:chMax val="0"/>
          <dgm:chPref val="0"/>
          <dgm:bulletEnabled val="1"/>
        </dgm:presLayoutVars>
      </dgm:prSet>
      <dgm:spPr/>
    </dgm:pt>
    <dgm:pt modelId="{E899E8EE-90B1-0046-A4E2-8732E9EEB27F}" type="pres">
      <dgm:prSet presAssocID="{A9FDB0CB-C09E-5B4F-82F9-08F40B0011CA}" presName="childComposite" presStyleCnt="0">
        <dgm:presLayoutVars>
          <dgm:chMax val="0"/>
          <dgm:chPref val="0"/>
        </dgm:presLayoutVars>
      </dgm:prSet>
      <dgm:spPr/>
    </dgm:pt>
    <dgm:pt modelId="{C8349514-A62D-E043-9177-DCF11793804E}" type="pres">
      <dgm:prSet presAssocID="{A9FDB0CB-C09E-5B4F-82F9-08F40B0011CA}" presName="Image" presStyleLbl="node1" presStyleIdx="5" presStyleCnt="9"/>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254979B-57F0-9046-B5ED-DAE85F9D8D4D}" type="pres">
      <dgm:prSet presAssocID="{A9FDB0CB-C09E-5B4F-82F9-08F40B0011CA}" presName="childText" presStyleLbl="lnNode1" presStyleIdx="5" presStyleCnt="9">
        <dgm:presLayoutVars>
          <dgm:chMax val="0"/>
          <dgm:chPref val="0"/>
          <dgm:bulletEnabled val="1"/>
        </dgm:presLayoutVars>
      </dgm:prSet>
      <dgm:spPr/>
    </dgm:pt>
    <dgm:pt modelId="{4979B964-851D-5C48-B64D-063A26778ED8}" type="pres">
      <dgm:prSet presAssocID="{381D5FB5-5737-0C48-9D29-A717F0653116}" presName="root" presStyleCnt="0">
        <dgm:presLayoutVars>
          <dgm:chMax/>
          <dgm:chPref val="4"/>
        </dgm:presLayoutVars>
      </dgm:prSet>
      <dgm:spPr/>
    </dgm:pt>
    <dgm:pt modelId="{E4EEDDF8-B589-C140-AC3A-130376C70892}" type="pres">
      <dgm:prSet presAssocID="{381D5FB5-5737-0C48-9D29-A717F0653116}" presName="rootComposite" presStyleCnt="0">
        <dgm:presLayoutVars/>
      </dgm:prSet>
      <dgm:spPr/>
    </dgm:pt>
    <dgm:pt modelId="{0C93E3D6-022E-744D-BF10-EBCEA41688A9}" type="pres">
      <dgm:prSet presAssocID="{381D5FB5-5737-0C48-9D29-A717F0653116}" presName="rootText" presStyleLbl="node0" presStyleIdx="2" presStyleCnt="3">
        <dgm:presLayoutVars>
          <dgm:chMax/>
          <dgm:chPref val="4"/>
        </dgm:presLayoutVars>
      </dgm:prSet>
      <dgm:spPr/>
    </dgm:pt>
    <dgm:pt modelId="{94E8C7FC-AD1B-C142-BF19-FAAD015B80A8}" type="pres">
      <dgm:prSet presAssocID="{381D5FB5-5737-0C48-9D29-A717F0653116}" presName="childShape" presStyleCnt="0">
        <dgm:presLayoutVars>
          <dgm:chMax val="0"/>
          <dgm:chPref val="0"/>
        </dgm:presLayoutVars>
      </dgm:prSet>
      <dgm:spPr/>
    </dgm:pt>
    <dgm:pt modelId="{35019733-A996-5546-ACCB-CB43E8AD729C}" type="pres">
      <dgm:prSet presAssocID="{5BC8A964-A2FB-444B-8542-89E9776E64BC}" presName="childComposite" presStyleCnt="0">
        <dgm:presLayoutVars>
          <dgm:chMax val="0"/>
          <dgm:chPref val="0"/>
        </dgm:presLayoutVars>
      </dgm:prSet>
      <dgm:spPr/>
    </dgm:pt>
    <dgm:pt modelId="{2C6D45D6-AACE-1D40-9E7D-F8B3FE51A103}" type="pres">
      <dgm:prSet presAssocID="{5BC8A964-A2FB-444B-8542-89E9776E64BC}" presName="Image" presStyleLbl="node1" presStyleIdx="6" presStyleCnt="9"/>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F183A51-8CF7-9E49-BE10-CCFBC0484873}" type="pres">
      <dgm:prSet presAssocID="{5BC8A964-A2FB-444B-8542-89E9776E64BC}" presName="childText" presStyleLbl="lnNode1" presStyleIdx="6" presStyleCnt="9">
        <dgm:presLayoutVars>
          <dgm:chMax val="0"/>
          <dgm:chPref val="0"/>
          <dgm:bulletEnabled val="1"/>
        </dgm:presLayoutVars>
      </dgm:prSet>
      <dgm:spPr/>
    </dgm:pt>
    <dgm:pt modelId="{3476A5F6-F862-4141-86CB-9F03B5791711}" type="pres">
      <dgm:prSet presAssocID="{78E936EB-F2D2-0743-B181-A71A4410B8BE}" presName="childComposite" presStyleCnt="0">
        <dgm:presLayoutVars>
          <dgm:chMax val="0"/>
          <dgm:chPref val="0"/>
        </dgm:presLayoutVars>
      </dgm:prSet>
      <dgm:spPr/>
    </dgm:pt>
    <dgm:pt modelId="{3C189B7D-0BAC-4D4E-A748-663170C287F7}" type="pres">
      <dgm:prSet presAssocID="{78E936EB-F2D2-0743-B181-A71A4410B8BE}" presName="Image" presStyleLbl="node1" presStyleIdx="7" presStyleCnt="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04195" t="-88716" r="-209114" b="-99660"/>
          </a:stretch>
        </a:blipFill>
      </dgm:spPr>
    </dgm:pt>
    <dgm:pt modelId="{4E65C3C7-13DC-B546-A73F-3124A5726842}" type="pres">
      <dgm:prSet presAssocID="{78E936EB-F2D2-0743-B181-A71A4410B8BE}" presName="childText" presStyleLbl="lnNode1" presStyleIdx="7" presStyleCnt="9">
        <dgm:presLayoutVars>
          <dgm:chMax val="0"/>
          <dgm:chPref val="0"/>
          <dgm:bulletEnabled val="1"/>
        </dgm:presLayoutVars>
      </dgm:prSet>
      <dgm:spPr/>
    </dgm:pt>
    <dgm:pt modelId="{4FFFA576-09E9-704E-8DE1-77E9FAE498FA}" type="pres">
      <dgm:prSet presAssocID="{915E6340-E53F-3545-B522-97009414C0B7}" presName="childComposite" presStyleCnt="0">
        <dgm:presLayoutVars>
          <dgm:chMax val="0"/>
          <dgm:chPref val="0"/>
        </dgm:presLayoutVars>
      </dgm:prSet>
      <dgm:spPr/>
    </dgm:pt>
    <dgm:pt modelId="{271DBEED-EFCB-E940-8AFF-D1FFD9873964}" type="pres">
      <dgm:prSet presAssocID="{915E6340-E53F-3545-B522-97009414C0B7}" presName="Image" presStyleLbl="node1" presStyleIdx="8" presStyleCnt="9"/>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E08477F-4EAF-884C-9E26-5FFAD67DB7F4}" type="pres">
      <dgm:prSet presAssocID="{915E6340-E53F-3545-B522-97009414C0B7}" presName="childText" presStyleLbl="lnNode1" presStyleIdx="8" presStyleCnt="9">
        <dgm:presLayoutVars>
          <dgm:chMax val="0"/>
          <dgm:chPref val="0"/>
          <dgm:bulletEnabled val="1"/>
        </dgm:presLayoutVars>
      </dgm:prSet>
      <dgm:spPr/>
    </dgm:pt>
  </dgm:ptLst>
  <dgm:cxnLst>
    <dgm:cxn modelId="{C47AAD01-FE25-2F40-9FEF-674E22AB7E68}" type="presOf" srcId="{1962AFCA-8CA9-7445-8E0B-2B4024D357E5}" destId="{9DFB509D-E2FE-674B-988F-410A0CF18D81}" srcOrd="0" destOrd="0" presId="urn:microsoft.com/office/officeart/2008/layout/PictureAccentList"/>
    <dgm:cxn modelId="{FF901E04-0424-3A46-BEA1-543A18BF40FB}" srcId="{CD895E43-6C4B-A349-BEAF-57CA2DAAADC8}" destId="{EF57C9E4-35D4-B54E-B92A-3551B366C430}" srcOrd="1" destOrd="0" parTransId="{AC0E6724-AF15-974E-8F9C-18C90AC4E8D7}" sibTransId="{4DBEA456-F04F-6C46-8152-9F03D1165CFB}"/>
    <dgm:cxn modelId="{14FAF21E-9457-8F43-80CA-0EF6E88818B9}" type="presOf" srcId="{DE66B2B9-3E88-5047-814C-075C6288019D}" destId="{EF0D9A7A-0A84-014B-8E26-B86A75532A4E}" srcOrd="0" destOrd="0" presId="urn:microsoft.com/office/officeart/2008/layout/PictureAccentList"/>
    <dgm:cxn modelId="{011C7921-F0FE-4B4F-BC21-06DCBC18725A}" type="presOf" srcId="{915E6340-E53F-3545-B522-97009414C0B7}" destId="{EE08477F-4EAF-884C-9E26-5FFAD67DB7F4}" srcOrd="0" destOrd="0" presId="urn:microsoft.com/office/officeart/2008/layout/PictureAccentList"/>
    <dgm:cxn modelId="{03DC8726-9E77-9545-A59A-FD29A0C528DF}" type="presOf" srcId="{B49DFD41-424B-A84E-9086-2017265FC2AF}" destId="{63449D2D-4888-8745-B244-119D1B1AD2EE}" srcOrd="0" destOrd="0" presId="urn:microsoft.com/office/officeart/2008/layout/PictureAccentList"/>
    <dgm:cxn modelId="{5515FF2B-D6EE-274F-A36E-AD517DC1B787}" srcId="{381D5FB5-5737-0C48-9D29-A717F0653116}" destId="{78E936EB-F2D2-0743-B181-A71A4410B8BE}" srcOrd="1" destOrd="0" parTransId="{05565EE8-8CFC-6C42-AA56-E7480B8357D6}" sibTransId="{69E48CC4-19F5-6143-8DFA-B9CA5E34AB83}"/>
    <dgm:cxn modelId="{69F6BE5B-44A1-B04E-A26F-1294C4AFF8B2}" srcId="{DE66B2B9-3E88-5047-814C-075C6288019D}" destId="{381D5FB5-5737-0C48-9D29-A717F0653116}" srcOrd="2" destOrd="0" parTransId="{79303895-8990-254F-B72E-16A512528855}" sibTransId="{1384EC25-CF48-664C-83A0-83EDF65401D8}"/>
    <dgm:cxn modelId="{98958067-199B-354E-ADB1-36F5BEE6FE15}" type="presOf" srcId="{5BC8A964-A2FB-444B-8542-89E9776E64BC}" destId="{3F183A51-8CF7-9E49-BE10-CCFBC0484873}" srcOrd="0" destOrd="0" presId="urn:microsoft.com/office/officeart/2008/layout/PictureAccentList"/>
    <dgm:cxn modelId="{12BD974A-B45E-2142-A7DB-8514D3374103}" type="presOf" srcId="{6761271B-1E21-574D-8F77-76EC382EE6A6}" destId="{0CCB3EE2-F844-0C44-AFC8-EBF5EFFF8A97}" srcOrd="0" destOrd="0" presId="urn:microsoft.com/office/officeart/2008/layout/PictureAccentList"/>
    <dgm:cxn modelId="{0444EA52-3667-CD4C-8C94-80051597310D}" srcId="{381D5FB5-5737-0C48-9D29-A717F0653116}" destId="{915E6340-E53F-3545-B522-97009414C0B7}" srcOrd="2" destOrd="0" parTransId="{F2332014-933C-AB40-8B52-E8FCFA11087C}" sibTransId="{0EF4EFFA-075A-4F43-A89B-02C3096063D3}"/>
    <dgm:cxn modelId="{4EF68655-385E-9545-8842-4143829B27B9}" srcId="{381D5FB5-5737-0C48-9D29-A717F0653116}" destId="{5BC8A964-A2FB-444B-8542-89E9776E64BC}" srcOrd="0" destOrd="0" parTransId="{8F7348FA-2A89-5442-A0AA-734FE22C5E07}" sibTransId="{AFF63B42-867B-0142-8356-16C2A11EE6C1}"/>
    <dgm:cxn modelId="{97B9537E-A04B-C640-AF01-A18E23352432}" type="presOf" srcId="{2FEEC6A7-740D-2F4D-94C6-96708C80D618}" destId="{E7495289-51A7-3A4C-807D-76E4C05FE4E8}" srcOrd="0" destOrd="0" presId="urn:microsoft.com/office/officeart/2008/layout/PictureAccentList"/>
    <dgm:cxn modelId="{D8BCEF84-C12B-D64E-8EE1-258B568D7461}" srcId="{2FEEC6A7-740D-2F4D-94C6-96708C80D618}" destId="{1962AFCA-8CA9-7445-8E0B-2B4024D357E5}" srcOrd="1" destOrd="0" parTransId="{9934ABB4-B06D-0B4B-97A8-B2787FFDA2FE}" sibTransId="{6741BD2E-10FC-294A-A8B2-9F11F55DFC99}"/>
    <dgm:cxn modelId="{2CAE508E-CB6B-1043-A456-A2DC2F264EF9}" type="presOf" srcId="{9FE03DD5-DAF4-3F46-BA11-AAA5CCF26EFE}" destId="{1868D024-05DF-F74D-B792-45EAA11C3310}" srcOrd="0" destOrd="0" presId="urn:microsoft.com/office/officeart/2008/layout/PictureAccentList"/>
    <dgm:cxn modelId="{9F99A6A4-1549-CC41-983A-4778E3539257}" srcId="{DE66B2B9-3E88-5047-814C-075C6288019D}" destId="{CD895E43-6C4B-A349-BEAF-57CA2DAAADC8}" srcOrd="0" destOrd="0" parTransId="{C0D6A769-F7A3-9244-BD14-5A256E353499}" sibTransId="{A4E15C30-D7AB-134E-96E0-D4250FCA8341}"/>
    <dgm:cxn modelId="{9DB057A7-9428-FA40-A23B-9B72E83937DB}" srcId="{2FEEC6A7-740D-2F4D-94C6-96708C80D618}" destId="{A9FDB0CB-C09E-5B4F-82F9-08F40B0011CA}" srcOrd="2" destOrd="0" parTransId="{2B81E21B-B42F-1545-AB72-43F4516D2CC8}" sibTransId="{9BBF5C71-F4FB-F443-98F5-6AF0AA0E27BE}"/>
    <dgm:cxn modelId="{7F1537AE-D71C-5342-9003-FFC73F508ED7}" type="presOf" srcId="{CD895E43-6C4B-A349-BEAF-57CA2DAAADC8}" destId="{E9BF727E-74B3-F547-8E6E-84552D4EBFED}" srcOrd="0" destOrd="0" presId="urn:microsoft.com/office/officeart/2008/layout/PictureAccentList"/>
    <dgm:cxn modelId="{5BED1BB8-8EFF-F14C-B97C-5448AD6357CE}" srcId="{DE66B2B9-3E88-5047-814C-075C6288019D}" destId="{2FEEC6A7-740D-2F4D-94C6-96708C80D618}" srcOrd="1" destOrd="0" parTransId="{04979D0E-55D7-8C4A-8DC8-290008CF8A68}" sibTransId="{E6F8CDCD-8095-E64E-A905-2E305CC94EA2}"/>
    <dgm:cxn modelId="{3F7832B8-42A5-A84E-9F7C-40A00DDD0401}" srcId="{CD895E43-6C4B-A349-BEAF-57CA2DAAADC8}" destId="{6761271B-1E21-574D-8F77-76EC382EE6A6}" srcOrd="0" destOrd="0" parTransId="{9B098EED-BE89-EB45-BD0F-9F1521A781B7}" sibTransId="{A09E3FDE-273F-C54C-A64D-AD62E7BF267E}"/>
    <dgm:cxn modelId="{C0C44CC3-DC89-AF4F-8965-18AEF543DDBC}" type="presOf" srcId="{78E936EB-F2D2-0743-B181-A71A4410B8BE}" destId="{4E65C3C7-13DC-B546-A73F-3124A5726842}" srcOrd="0" destOrd="0" presId="urn:microsoft.com/office/officeart/2008/layout/PictureAccentList"/>
    <dgm:cxn modelId="{FEDCFACE-A30F-B542-98BA-7C52830F0B1F}" srcId="{CD895E43-6C4B-A349-BEAF-57CA2DAAADC8}" destId="{9FE03DD5-DAF4-3F46-BA11-AAA5CCF26EFE}" srcOrd="2" destOrd="0" parTransId="{A2D8295A-BA11-DA4C-A13E-BEE88A507D92}" sibTransId="{002A6329-DC53-AE4C-B482-0E9306A250E6}"/>
    <dgm:cxn modelId="{6D5A5AD1-98C3-7D4F-8749-E81B3F1AAD15}" type="presOf" srcId="{381D5FB5-5737-0C48-9D29-A717F0653116}" destId="{0C93E3D6-022E-744D-BF10-EBCEA41688A9}" srcOrd="0" destOrd="0" presId="urn:microsoft.com/office/officeart/2008/layout/PictureAccentList"/>
    <dgm:cxn modelId="{F2B1A0DF-6368-2F43-8040-E44152BBAC25}" srcId="{2FEEC6A7-740D-2F4D-94C6-96708C80D618}" destId="{B49DFD41-424B-A84E-9086-2017265FC2AF}" srcOrd="0" destOrd="0" parTransId="{D686E039-2574-4643-BE2F-82B4C7E22478}" sibTransId="{4F1BD1E5-59B5-A04D-8D7D-B19E29E1CE25}"/>
    <dgm:cxn modelId="{0A836DE5-1834-2643-867D-FB294BB85B23}" type="presOf" srcId="{A9FDB0CB-C09E-5B4F-82F9-08F40B0011CA}" destId="{A254979B-57F0-9046-B5ED-DAE85F9D8D4D}" srcOrd="0" destOrd="0" presId="urn:microsoft.com/office/officeart/2008/layout/PictureAccentList"/>
    <dgm:cxn modelId="{EF4100F9-44DA-384E-AD97-5169BFC84763}" type="presOf" srcId="{EF57C9E4-35D4-B54E-B92A-3551B366C430}" destId="{ADF2EE64-56A3-B04E-9E43-A4FFBD2A8A2F}" srcOrd="0" destOrd="0" presId="urn:microsoft.com/office/officeart/2008/layout/PictureAccentList"/>
    <dgm:cxn modelId="{387B0985-CE04-5344-9564-CAEF9B34FAF3}" type="presParOf" srcId="{EF0D9A7A-0A84-014B-8E26-B86A75532A4E}" destId="{F047B3DA-CC2E-084D-8A6C-27B98D2401CE}" srcOrd="0" destOrd="0" presId="urn:microsoft.com/office/officeart/2008/layout/PictureAccentList"/>
    <dgm:cxn modelId="{2E535F7F-CAB5-7D40-8A1F-7E805C1BEB36}" type="presParOf" srcId="{F047B3DA-CC2E-084D-8A6C-27B98D2401CE}" destId="{CFD4CA6F-4BEB-6948-AD66-8711F81B3C29}" srcOrd="0" destOrd="0" presId="urn:microsoft.com/office/officeart/2008/layout/PictureAccentList"/>
    <dgm:cxn modelId="{B798D23C-D2A9-A141-AA8A-BA2FA5659A6A}" type="presParOf" srcId="{CFD4CA6F-4BEB-6948-AD66-8711F81B3C29}" destId="{E9BF727E-74B3-F547-8E6E-84552D4EBFED}" srcOrd="0" destOrd="0" presId="urn:microsoft.com/office/officeart/2008/layout/PictureAccentList"/>
    <dgm:cxn modelId="{2ECDE177-8BD6-DD44-85B3-AA94BF1F1240}" type="presParOf" srcId="{F047B3DA-CC2E-084D-8A6C-27B98D2401CE}" destId="{5C4EFC01-D22D-C341-A3ED-134435D73365}" srcOrd="1" destOrd="0" presId="urn:microsoft.com/office/officeart/2008/layout/PictureAccentList"/>
    <dgm:cxn modelId="{2838A470-7FE0-0141-A971-8AF9A2AD7A8F}" type="presParOf" srcId="{5C4EFC01-D22D-C341-A3ED-134435D73365}" destId="{A1A0C4AE-2967-964C-A06A-CA0A97BFFD14}" srcOrd="0" destOrd="0" presId="urn:microsoft.com/office/officeart/2008/layout/PictureAccentList"/>
    <dgm:cxn modelId="{AE73EF38-DE3E-3F40-992C-919486E396B6}" type="presParOf" srcId="{A1A0C4AE-2967-964C-A06A-CA0A97BFFD14}" destId="{8397AC3D-E176-1545-BD6E-803D576B5683}" srcOrd="0" destOrd="0" presId="urn:microsoft.com/office/officeart/2008/layout/PictureAccentList"/>
    <dgm:cxn modelId="{CF7F0252-F1D7-2E40-B039-2FB0FDBA219B}" type="presParOf" srcId="{A1A0C4AE-2967-964C-A06A-CA0A97BFFD14}" destId="{0CCB3EE2-F844-0C44-AFC8-EBF5EFFF8A97}" srcOrd="1" destOrd="0" presId="urn:microsoft.com/office/officeart/2008/layout/PictureAccentList"/>
    <dgm:cxn modelId="{14928CA6-C743-2149-88D2-9617807FD5B9}" type="presParOf" srcId="{5C4EFC01-D22D-C341-A3ED-134435D73365}" destId="{B1475D3F-9A23-2F4E-BF19-831D0148D39B}" srcOrd="1" destOrd="0" presId="urn:microsoft.com/office/officeart/2008/layout/PictureAccentList"/>
    <dgm:cxn modelId="{3126570B-B7E0-4649-A470-B033CA8E6860}" type="presParOf" srcId="{B1475D3F-9A23-2F4E-BF19-831D0148D39B}" destId="{D44D639C-E12A-8A4B-ABA9-6AFCDE6B5280}" srcOrd="0" destOrd="0" presId="urn:microsoft.com/office/officeart/2008/layout/PictureAccentList"/>
    <dgm:cxn modelId="{EB80CF0F-E159-104C-9F2E-448CA18CD179}" type="presParOf" srcId="{B1475D3F-9A23-2F4E-BF19-831D0148D39B}" destId="{ADF2EE64-56A3-B04E-9E43-A4FFBD2A8A2F}" srcOrd="1" destOrd="0" presId="urn:microsoft.com/office/officeart/2008/layout/PictureAccentList"/>
    <dgm:cxn modelId="{D8A798E4-06D9-2540-85B4-ED06A87884C3}" type="presParOf" srcId="{5C4EFC01-D22D-C341-A3ED-134435D73365}" destId="{BCEB08B2-05E0-8345-8B6A-B55E6EC65C0A}" srcOrd="2" destOrd="0" presId="urn:microsoft.com/office/officeart/2008/layout/PictureAccentList"/>
    <dgm:cxn modelId="{F78D91D9-40A0-2746-8470-C048ADE8BF27}" type="presParOf" srcId="{BCEB08B2-05E0-8345-8B6A-B55E6EC65C0A}" destId="{617EB762-CE12-5B48-AB46-84073995EBEB}" srcOrd="0" destOrd="0" presId="urn:microsoft.com/office/officeart/2008/layout/PictureAccentList"/>
    <dgm:cxn modelId="{C9169FCC-6E2B-FD4E-AD38-B19133BE01B9}" type="presParOf" srcId="{BCEB08B2-05E0-8345-8B6A-B55E6EC65C0A}" destId="{1868D024-05DF-F74D-B792-45EAA11C3310}" srcOrd="1" destOrd="0" presId="urn:microsoft.com/office/officeart/2008/layout/PictureAccentList"/>
    <dgm:cxn modelId="{58A05EF7-BAB2-1849-A011-18A5808A2DB1}" type="presParOf" srcId="{EF0D9A7A-0A84-014B-8E26-B86A75532A4E}" destId="{8937947B-0E04-8C48-B2B9-8C4F8C033EC4}" srcOrd="1" destOrd="0" presId="urn:microsoft.com/office/officeart/2008/layout/PictureAccentList"/>
    <dgm:cxn modelId="{36A673A2-02DA-4A4A-87BE-EC8FEE582676}" type="presParOf" srcId="{8937947B-0E04-8C48-B2B9-8C4F8C033EC4}" destId="{84EFC8F0-A528-4C46-AD58-00C0DA827082}" srcOrd="0" destOrd="0" presId="urn:microsoft.com/office/officeart/2008/layout/PictureAccentList"/>
    <dgm:cxn modelId="{A9D4B3A1-F699-B947-8F1F-E983B6788D4C}" type="presParOf" srcId="{84EFC8F0-A528-4C46-AD58-00C0DA827082}" destId="{E7495289-51A7-3A4C-807D-76E4C05FE4E8}" srcOrd="0" destOrd="0" presId="urn:microsoft.com/office/officeart/2008/layout/PictureAccentList"/>
    <dgm:cxn modelId="{B7289709-3A44-8D4B-970D-D9DFFAC49884}" type="presParOf" srcId="{8937947B-0E04-8C48-B2B9-8C4F8C033EC4}" destId="{AE7915A0-5A22-AF4C-8E1E-02F918EAEC6B}" srcOrd="1" destOrd="0" presId="urn:microsoft.com/office/officeart/2008/layout/PictureAccentList"/>
    <dgm:cxn modelId="{1970D3B5-33DD-544E-B51E-C9C8981D693A}" type="presParOf" srcId="{AE7915A0-5A22-AF4C-8E1E-02F918EAEC6B}" destId="{A511D3E8-54DB-E644-971E-F2315E6C9CFA}" srcOrd="0" destOrd="0" presId="urn:microsoft.com/office/officeart/2008/layout/PictureAccentList"/>
    <dgm:cxn modelId="{0CF4A162-327D-CC48-8BDB-2667DF550E10}" type="presParOf" srcId="{A511D3E8-54DB-E644-971E-F2315E6C9CFA}" destId="{68D1EB0E-B4F9-F541-8C2A-AE1C7BC3F283}" srcOrd="0" destOrd="0" presId="urn:microsoft.com/office/officeart/2008/layout/PictureAccentList"/>
    <dgm:cxn modelId="{DA191E26-04B0-D94C-BDAD-642EE4D6CB4E}" type="presParOf" srcId="{A511D3E8-54DB-E644-971E-F2315E6C9CFA}" destId="{63449D2D-4888-8745-B244-119D1B1AD2EE}" srcOrd="1" destOrd="0" presId="urn:microsoft.com/office/officeart/2008/layout/PictureAccentList"/>
    <dgm:cxn modelId="{29FDB98F-12B0-5349-BF58-DFB40B703253}" type="presParOf" srcId="{AE7915A0-5A22-AF4C-8E1E-02F918EAEC6B}" destId="{A5468E97-5F33-734E-B31F-C3B3AAEEDF37}" srcOrd="1" destOrd="0" presId="urn:microsoft.com/office/officeart/2008/layout/PictureAccentList"/>
    <dgm:cxn modelId="{2206EA42-B357-E745-B446-30887AB4702C}" type="presParOf" srcId="{A5468E97-5F33-734E-B31F-C3B3AAEEDF37}" destId="{D46FF42D-BAF9-644B-8C8A-4714AE480535}" srcOrd="0" destOrd="0" presId="urn:microsoft.com/office/officeart/2008/layout/PictureAccentList"/>
    <dgm:cxn modelId="{C0CE8170-8FE1-4C46-BCF6-3BCA20F8F458}" type="presParOf" srcId="{A5468E97-5F33-734E-B31F-C3B3AAEEDF37}" destId="{9DFB509D-E2FE-674B-988F-410A0CF18D81}" srcOrd="1" destOrd="0" presId="urn:microsoft.com/office/officeart/2008/layout/PictureAccentList"/>
    <dgm:cxn modelId="{2D0361C0-B7AA-B645-8636-F044B1D50932}" type="presParOf" srcId="{AE7915A0-5A22-AF4C-8E1E-02F918EAEC6B}" destId="{E899E8EE-90B1-0046-A4E2-8732E9EEB27F}" srcOrd="2" destOrd="0" presId="urn:microsoft.com/office/officeart/2008/layout/PictureAccentList"/>
    <dgm:cxn modelId="{64709A29-8C8A-DC47-834D-4FA736ED421C}" type="presParOf" srcId="{E899E8EE-90B1-0046-A4E2-8732E9EEB27F}" destId="{C8349514-A62D-E043-9177-DCF11793804E}" srcOrd="0" destOrd="0" presId="urn:microsoft.com/office/officeart/2008/layout/PictureAccentList"/>
    <dgm:cxn modelId="{96B41FB0-729D-D14D-BAA7-06FC572E9B45}" type="presParOf" srcId="{E899E8EE-90B1-0046-A4E2-8732E9EEB27F}" destId="{A254979B-57F0-9046-B5ED-DAE85F9D8D4D}" srcOrd="1" destOrd="0" presId="urn:microsoft.com/office/officeart/2008/layout/PictureAccentList"/>
    <dgm:cxn modelId="{805D1F7D-68C3-9F4C-AFDD-6443B5EA399A}" type="presParOf" srcId="{EF0D9A7A-0A84-014B-8E26-B86A75532A4E}" destId="{4979B964-851D-5C48-B64D-063A26778ED8}" srcOrd="2" destOrd="0" presId="urn:microsoft.com/office/officeart/2008/layout/PictureAccentList"/>
    <dgm:cxn modelId="{712D246B-BB9E-0D40-BE7F-053A92988ADF}" type="presParOf" srcId="{4979B964-851D-5C48-B64D-063A26778ED8}" destId="{E4EEDDF8-B589-C140-AC3A-130376C70892}" srcOrd="0" destOrd="0" presId="urn:microsoft.com/office/officeart/2008/layout/PictureAccentList"/>
    <dgm:cxn modelId="{3C9BDBC2-7DB5-D14C-87EC-40FEBD0E25B6}" type="presParOf" srcId="{E4EEDDF8-B589-C140-AC3A-130376C70892}" destId="{0C93E3D6-022E-744D-BF10-EBCEA41688A9}" srcOrd="0" destOrd="0" presId="urn:microsoft.com/office/officeart/2008/layout/PictureAccentList"/>
    <dgm:cxn modelId="{990166DE-B495-6348-A9FE-57EB7ED03E29}" type="presParOf" srcId="{4979B964-851D-5C48-B64D-063A26778ED8}" destId="{94E8C7FC-AD1B-C142-BF19-FAAD015B80A8}" srcOrd="1" destOrd="0" presId="urn:microsoft.com/office/officeart/2008/layout/PictureAccentList"/>
    <dgm:cxn modelId="{4DBD6B74-3230-C74A-8BBF-F3186E7A0BE2}" type="presParOf" srcId="{94E8C7FC-AD1B-C142-BF19-FAAD015B80A8}" destId="{35019733-A996-5546-ACCB-CB43E8AD729C}" srcOrd="0" destOrd="0" presId="urn:microsoft.com/office/officeart/2008/layout/PictureAccentList"/>
    <dgm:cxn modelId="{82D54387-A510-0644-8EA1-35993436907E}" type="presParOf" srcId="{35019733-A996-5546-ACCB-CB43E8AD729C}" destId="{2C6D45D6-AACE-1D40-9E7D-F8B3FE51A103}" srcOrd="0" destOrd="0" presId="urn:microsoft.com/office/officeart/2008/layout/PictureAccentList"/>
    <dgm:cxn modelId="{FFF432BE-7208-3A49-8189-2A71413DF621}" type="presParOf" srcId="{35019733-A996-5546-ACCB-CB43E8AD729C}" destId="{3F183A51-8CF7-9E49-BE10-CCFBC0484873}" srcOrd="1" destOrd="0" presId="urn:microsoft.com/office/officeart/2008/layout/PictureAccentList"/>
    <dgm:cxn modelId="{88831938-AFC4-C84B-9907-08B720F3C6DB}" type="presParOf" srcId="{94E8C7FC-AD1B-C142-BF19-FAAD015B80A8}" destId="{3476A5F6-F862-4141-86CB-9F03B5791711}" srcOrd="1" destOrd="0" presId="urn:microsoft.com/office/officeart/2008/layout/PictureAccentList"/>
    <dgm:cxn modelId="{D15D181D-595A-C748-9515-3BEF8E8DD95A}" type="presParOf" srcId="{3476A5F6-F862-4141-86CB-9F03B5791711}" destId="{3C189B7D-0BAC-4D4E-A748-663170C287F7}" srcOrd="0" destOrd="0" presId="urn:microsoft.com/office/officeart/2008/layout/PictureAccentList"/>
    <dgm:cxn modelId="{2E4AAEBC-DDA8-C742-BB53-1CA92DF529A2}" type="presParOf" srcId="{3476A5F6-F862-4141-86CB-9F03B5791711}" destId="{4E65C3C7-13DC-B546-A73F-3124A5726842}" srcOrd="1" destOrd="0" presId="urn:microsoft.com/office/officeart/2008/layout/PictureAccentList"/>
    <dgm:cxn modelId="{37CE48A5-69E9-2F42-8608-C144FACA0795}" type="presParOf" srcId="{94E8C7FC-AD1B-C142-BF19-FAAD015B80A8}" destId="{4FFFA576-09E9-704E-8DE1-77E9FAE498FA}" srcOrd="2" destOrd="0" presId="urn:microsoft.com/office/officeart/2008/layout/PictureAccentList"/>
    <dgm:cxn modelId="{C2CA08FE-B992-8C42-8689-458417D2E849}" type="presParOf" srcId="{4FFFA576-09E9-704E-8DE1-77E9FAE498FA}" destId="{271DBEED-EFCB-E940-8AFF-D1FFD9873964}" srcOrd="0" destOrd="0" presId="urn:microsoft.com/office/officeart/2008/layout/PictureAccentList"/>
    <dgm:cxn modelId="{258A8935-0637-6544-A5DF-F8BDAAB0A408}" type="presParOf" srcId="{4FFFA576-09E9-704E-8DE1-77E9FAE498FA}" destId="{EE08477F-4EAF-884C-9E26-5FFAD67DB7F4}"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9DB3B6-46EC-2847-AD09-34C94F62C155}" type="doc">
      <dgm:prSet loTypeId="urn:microsoft.com/office/officeart/2008/layout/BendingPictureBlocks" loCatId="" qsTypeId="urn:microsoft.com/office/officeart/2005/8/quickstyle/simple1" qsCatId="simple" csTypeId="urn:microsoft.com/office/officeart/2005/8/colors/accent3_2" csCatId="accent3" phldr="1"/>
      <dgm:spPr/>
      <dgm:t>
        <a:bodyPr/>
        <a:lstStyle/>
        <a:p>
          <a:endParaRPr lang="en-US"/>
        </a:p>
      </dgm:t>
    </dgm:pt>
    <dgm:pt modelId="{919EA9EA-8CDE-BC44-9B4E-E6C1DF4C5518}">
      <dgm:prSet phldrT="[Text]"/>
      <dgm:spPr/>
      <dgm:t>
        <a:bodyPr/>
        <a:lstStyle/>
        <a:p>
          <a:r>
            <a:rPr lang="en-US" b="0" i="0">
              <a:latin typeface="Trebuchet MS" panose="020B0703020202090204" pitchFamily="34" charset="0"/>
            </a:rPr>
            <a:t>225,000 Clicks</a:t>
          </a:r>
        </a:p>
      </dgm:t>
    </dgm:pt>
    <dgm:pt modelId="{5C0D6DD2-F8E1-494C-B4F5-9DC53570C829}" type="parTrans" cxnId="{D3732646-17C7-0441-A279-9FFE5CEC7223}">
      <dgm:prSet/>
      <dgm:spPr/>
      <dgm:t>
        <a:bodyPr/>
        <a:lstStyle/>
        <a:p>
          <a:endParaRPr lang="en-US"/>
        </a:p>
      </dgm:t>
    </dgm:pt>
    <dgm:pt modelId="{00B5970B-09AD-A84E-9CA1-E4C50CE97010}" type="sibTrans" cxnId="{D3732646-17C7-0441-A279-9FFE5CEC7223}">
      <dgm:prSet/>
      <dgm:spPr/>
      <dgm:t>
        <a:bodyPr/>
        <a:lstStyle/>
        <a:p>
          <a:endParaRPr lang="en-US"/>
        </a:p>
      </dgm:t>
    </dgm:pt>
    <dgm:pt modelId="{91243AD7-2CC2-CA46-B762-66D11BB6E31E}">
      <dgm:prSet phldrT="[Text]"/>
      <dgm:spPr/>
      <dgm:t>
        <a:bodyPr/>
        <a:lstStyle/>
        <a:p>
          <a:r>
            <a:rPr lang="en-US" b="0" i="0">
              <a:latin typeface="Trebuchet MS" panose="020B0703020202090204" pitchFamily="34" charset="0"/>
            </a:rPr>
            <a:t>89M Ad-Supported Viewers</a:t>
          </a:r>
        </a:p>
      </dgm:t>
    </dgm:pt>
    <dgm:pt modelId="{E43DE05E-A5F6-B24D-AA98-8425DE74BF63}" type="parTrans" cxnId="{99EFFC50-0432-9D42-8955-2EC7125000EB}">
      <dgm:prSet/>
      <dgm:spPr/>
      <dgm:t>
        <a:bodyPr/>
        <a:lstStyle/>
        <a:p>
          <a:endParaRPr lang="en-US"/>
        </a:p>
      </dgm:t>
    </dgm:pt>
    <dgm:pt modelId="{402F075C-34FE-654D-AB0F-6A6B8654BDA3}" type="sibTrans" cxnId="{99EFFC50-0432-9D42-8955-2EC7125000EB}">
      <dgm:prSet/>
      <dgm:spPr/>
      <dgm:t>
        <a:bodyPr/>
        <a:lstStyle/>
        <a:p>
          <a:endParaRPr lang="en-US"/>
        </a:p>
      </dgm:t>
    </dgm:pt>
    <dgm:pt modelId="{6986CA67-5E7C-3B47-B25C-568EFFD46E67}">
      <dgm:prSet phldrT="[Text]"/>
      <dgm:spPr/>
      <dgm:t>
        <a:bodyPr/>
        <a:lstStyle/>
        <a:p>
          <a:r>
            <a:rPr lang="en-US" b="0" i="0">
              <a:latin typeface="Trebuchet MS" panose="020B0703020202090204" pitchFamily="34" charset="0"/>
            </a:rPr>
            <a:t>2,000 Views</a:t>
          </a:r>
        </a:p>
      </dgm:t>
    </dgm:pt>
    <dgm:pt modelId="{1E54BF2D-DB6A-C541-8E0D-0F5B1EB6043E}" type="parTrans" cxnId="{7C65B46F-AC1F-D843-9387-47FCD6C75A2F}">
      <dgm:prSet/>
      <dgm:spPr/>
      <dgm:t>
        <a:bodyPr/>
        <a:lstStyle/>
        <a:p>
          <a:endParaRPr lang="en-US"/>
        </a:p>
      </dgm:t>
    </dgm:pt>
    <dgm:pt modelId="{3A5425CD-1BEA-0449-86D6-395CD82F5FF8}" type="sibTrans" cxnId="{7C65B46F-AC1F-D843-9387-47FCD6C75A2F}">
      <dgm:prSet/>
      <dgm:spPr/>
      <dgm:t>
        <a:bodyPr/>
        <a:lstStyle/>
        <a:p>
          <a:endParaRPr lang="en-US"/>
        </a:p>
      </dgm:t>
    </dgm:pt>
    <dgm:pt modelId="{83F34516-37D5-EA4C-8BB3-107DA4002E64}" type="pres">
      <dgm:prSet presAssocID="{5E9DB3B6-46EC-2847-AD09-34C94F62C155}" presName="Name0" presStyleCnt="0">
        <dgm:presLayoutVars>
          <dgm:dir/>
          <dgm:resizeHandles/>
        </dgm:presLayoutVars>
      </dgm:prSet>
      <dgm:spPr/>
    </dgm:pt>
    <dgm:pt modelId="{50120AEA-ED81-CB4B-97C4-C7A15F5EF076}" type="pres">
      <dgm:prSet presAssocID="{919EA9EA-8CDE-BC44-9B4E-E6C1DF4C5518}" presName="composite" presStyleCnt="0"/>
      <dgm:spPr/>
    </dgm:pt>
    <dgm:pt modelId="{FE0580EB-2CB3-F944-8301-B23198D8133C}" type="pres">
      <dgm:prSet presAssocID="{919EA9EA-8CDE-BC44-9B4E-E6C1DF4C5518}" presName="rect1" presStyleLbl="b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a:noFill/>
        </a:ln>
      </dgm:spPr>
    </dgm:pt>
    <dgm:pt modelId="{C099CC3B-697B-7E4B-8769-16F12286E4A8}" type="pres">
      <dgm:prSet presAssocID="{919EA9EA-8CDE-BC44-9B4E-E6C1DF4C5518}" presName="rect2" presStyleLbl="node1" presStyleIdx="0" presStyleCnt="3">
        <dgm:presLayoutVars>
          <dgm:bulletEnabled val="1"/>
        </dgm:presLayoutVars>
      </dgm:prSet>
      <dgm:spPr/>
    </dgm:pt>
    <dgm:pt modelId="{B31B01A0-0057-A641-AE20-F07B93BF25EF}" type="pres">
      <dgm:prSet presAssocID="{00B5970B-09AD-A84E-9CA1-E4C50CE97010}" presName="sibTrans" presStyleCnt="0"/>
      <dgm:spPr/>
    </dgm:pt>
    <dgm:pt modelId="{4F7BBC92-9E4E-1F41-848D-9ED73C759FEB}" type="pres">
      <dgm:prSet presAssocID="{91243AD7-2CC2-CA46-B762-66D11BB6E31E}" presName="composite" presStyleCnt="0"/>
      <dgm:spPr/>
    </dgm:pt>
    <dgm:pt modelId="{70350D3D-CFC4-F040-9811-9AF40DD44849}" type="pres">
      <dgm:prSet presAssocID="{91243AD7-2CC2-CA46-B762-66D11BB6E31E}" presName="rect1" presStyleLbl="b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79338" t="-33038" r="-80092" b="-39916"/>
          </a:stretch>
        </a:blipFill>
      </dgm:spPr>
    </dgm:pt>
    <dgm:pt modelId="{D8D7A53E-F5F8-234B-8D73-A01DA6E0E9E9}" type="pres">
      <dgm:prSet presAssocID="{91243AD7-2CC2-CA46-B762-66D11BB6E31E}" presName="rect2" presStyleLbl="node1" presStyleIdx="1" presStyleCnt="3">
        <dgm:presLayoutVars>
          <dgm:bulletEnabled val="1"/>
        </dgm:presLayoutVars>
      </dgm:prSet>
      <dgm:spPr/>
    </dgm:pt>
    <dgm:pt modelId="{CBDD56FB-EBE7-6F4A-B3CD-3993C12BDD5A}" type="pres">
      <dgm:prSet presAssocID="{402F075C-34FE-654D-AB0F-6A6B8654BDA3}" presName="sibTrans" presStyleCnt="0"/>
      <dgm:spPr/>
    </dgm:pt>
    <dgm:pt modelId="{A7A238F3-9D78-504D-A5B2-2F9D2E818905}" type="pres">
      <dgm:prSet presAssocID="{6986CA67-5E7C-3B47-B25C-568EFFD46E67}" presName="composite" presStyleCnt="0"/>
      <dgm:spPr/>
    </dgm:pt>
    <dgm:pt modelId="{43608692-D19A-584C-87EC-6E3DFF08A8C5}" type="pres">
      <dgm:prSet presAssocID="{6986CA67-5E7C-3B47-B25C-568EFFD46E67}"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898C4B2E-2051-5049-A664-2AF99A9FD30C}" type="pres">
      <dgm:prSet presAssocID="{6986CA67-5E7C-3B47-B25C-568EFFD46E67}" presName="rect2" presStyleLbl="node1" presStyleIdx="2" presStyleCnt="3">
        <dgm:presLayoutVars>
          <dgm:bulletEnabled val="1"/>
        </dgm:presLayoutVars>
      </dgm:prSet>
      <dgm:spPr/>
    </dgm:pt>
  </dgm:ptLst>
  <dgm:cxnLst>
    <dgm:cxn modelId="{1CFBE504-7BD0-6341-A33B-CD052998EB7F}" type="presOf" srcId="{6986CA67-5E7C-3B47-B25C-568EFFD46E67}" destId="{898C4B2E-2051-5049-A664-2AF99A9FD30C}" srcOrd="0" destOrd="0" presId="urn:microsoft.com/office/officeart/2008/layout/BendingPictureBlocks"/>
    <dgm:cxn modelId="{66978D34-F503-5842-9A2F-B22045D43830}" type="presOf" srcId="{91243AD7-2CC2-CA46-B762-66D11BB6E31E}" destId="{D8D7A53E-F5F8-234B-8D73-A01DA6E0E9E9}" srcOrd="0" destOrd="0" presId="urn:microsoft.com/office/officeart/2008/layout/BendingPictureBlocks"/>
    <dgm:cxn modelId="{D3732646-17C7-0441-A279-9FFE5CEC7223}" srcId="{5E9DB3B6-46EC-2847-AD09-34C94F62C155}" destId="{919EA9EA-8CDE-BC44-9B4E-E6C1DF4C5518}" srcOrd="0" destOrd="0" parTransId="{5C0D6DD2-F8E1-494C-B4F5-9DC53570C829}" sibTransId="{00B5970B-09AD-A84E-9CA1-E4C50CE97010}"/>
    <dgm:cxn modelId="{7C65B46F-AC1F-D843-9387-47FCD6C75A2F}" srcId="{5E9DB3B6-46EC-2847-AD09-34C94F62C155}" destId="{6986CA67-5E7C-3B47-B25C-568EFFD46E67}" srcOrd="2" destOrd="0" parTransId="{1E54BF2D-DB6A-C541-8E0D-0F5B1EB6043E}" sibTransId="{3A5425CD-1BEA-0449-86D6-395CD82F5FF8}"/>
    <dgm:cxn modelId="{99EFFC50-0432-9D42-8955-2EC7125000EB}" srcId="{5E9DB3B6-46EC-2847-AD09-34C94F62C155}" destId="{91243AD7-2CC2-CA46-B762-66D11BB6E31E}" srcOrd="1" destOrd="0" parTransId="{E43DE05E-A5F6-B24D-AA98-8425DE74BF63}" sibTransId="{402F075C-34FE-654D-AB0F-6A6B8654BDA3}"/>
    <dgm:cxn modelId="{C065AE9A-165B-ED46-A901-481AE6E9C449}" type="presOf" srcId="{5E9DB3B6-46EC-2847-AD09-34C94F62C155}" destId="{83F34516-37D5-EA4C-8BB3-107DA4002E64}" srcOrd="0" destOrd="0" presId="urn:microsoft.com/office/officeart/2008/layout/BendingPictureBlocks"/>
    <dgm:cxn modelId="{D9DE76BA-9FA9-D743-AC30-3DE13DE84A69}" type="presOf" srcId="{919EA9EA-8CDE-BC44-9B4E-E6C1DF4C5518}" destId="{C099CC3B-697B-7E4B-8769-16F12286E4A8}" srcOrd="0" destOrd="0" presId="urn:microsoft.com/office/officeart/2008/layout/BendingPictureBlocks"/>
    <dgm:cxn modelId="{489ABC60-4205-5243-81FE-989A83C115E5}" type="presParOf" srcId="{83F34516-37D5-EA4C-8BB3-107DA4002E64}" destId="{50120AEA-ED81-CB4B-97C4-C7A15F5EF076}" srcOrd="0" destOrd="0" presId="urn:microsoft.com/office/officeart/2008/layout/BendingPictureBlocks"/>
    <dgm:cxn modelId="{450FB409-CE70-F44A-A402-EB6BCD6A8FF2}" type="presParOf" srcId="{50120AEA-ED81-CB4B-97C4-C7A15F5EF076}" destId="{FE0580EB-2CB3-F944-8301-B23198D8133C}" srcOrd="0" destOrd="0" presId="urn:microsoft.com/office/officeart/2008/layout/BendingPictureBlocks"/>
    <dgm:cxn modelId="{124FD4C1-BA99-CF41-8DB1-81FC51684D15}" type="presParOf" srcId="{50120AEA-ED81-CB4B-97C4-C7A15F5EF076}" destId="{C099CC3B-697B-7E4B-8769-16F12286E4A8}" srcOrd="1" destOrd="0" presId="urn:microsoft.com/office/officeart/2008/layout/BendingPictureBlocks"/>
    <dgm:cxn modelId="{881B1FA5-8170-114A-905B-2F1DD0776C9B}" type="presParOf" srcId="{83F34516-37D5-EA4C-8BB3-107DA4002E64}" destId="{B31B01A0-0057-A641-AE20-F07B93BF25EF}" srcOrd="1" destOrd="0" presId="urn:microsoft.com/office/officeart/2008/layout/BendingPictureBlocks"/>
    <dgm:cxn modelId="{DD581030-4C25-5D40-8968-35AE655B4422}" type="presParOf" srcId="{83F34516-37D5-EA4C-8BB3-107DA4002E64}" destId="{4F7BBC92-9E4E-1F41-848D-9ED73C759FEB}" srcOrd="2" destOrd="0" presId="urn:microsoft.com/office/officeart/2008/layout/BendingPictureBlocks"/>
    <dgm:cxn modelId="{A4BA5E72-BBC2-9743-9228-B310367E8043}" type="presParOf" srcId="{4F7BBC92-9E4E-1F41-848D-9ED73C759FEB}" destId="{70350D3D-CFC4-F040-9811-9AF40DD44849}" srcOrd="0" destOrd="0" presId="urn:microsoft.com/office/officeart/2008/layout/BendingPictureBlocks"/>
    <dgm:cxn modelId="{36B0A384-A0EB-8D46-9CFE-650D17D93F15}" type="presParOf" srcId="{4F7BBC92-9E4E-1F41-848D-9ED73C759FEB}" destId="{D8D7A53E-F5F8-234B-8D73-A01DA6E0E9E9}" srcOrd="1" destOrd="0" presId="urn:microsoft.com/office/officeart/2008/layout/BendingPictureBlocks"/>
    <dgm:cxn modelId="{94349E97-72AD-534E-A0AC-E5D50DC9BC69}" type="presParOf" srcId="{83F34516-37D5-EA4C-8BB3-107DA4002E64}" destId="{CBDD56FB-EBE7-6F4A-B3CD-3993C12BDD5A}" srcOrd="3" destOrd="0" presId="urn:microsoft.com/office/officeart/2008/layout/BendingPictureBlocks"/>
    <dgm:cxn modelId="{1C9D42F7-EDCF-D94E-907F-DAB29A3EA313}" type="presParOf" srcId="{83F34516-37D5-EA4C-8BB3-107DA4002E64}" destId="{A7A238F3-9D78-504D-A5B2-2F9D2E818905}" srcOrd="4" destOrd="0" presId="urn:microsoft.com/office/officeart/2008/layout/BendingPictureBlocks"/>
    <dgm:cxn modelId="{EA1EB925-9E15-5345-A76B-181CB31A8419}" type="presParOf" srcId="{A7A238F3-9D78-504D-A5B2-2F9D2E818905}" destId="{43608692-D19A-584C-87EC-6E3DFF08A8C5}" srcOrd="0" destOrd="0" presId="urn:microsoft.com/office/officeart/2008/layout/BendingPictureBlocks"/>
    <dgm:cxn modelId="{E2A0008D-EC22-D745-8DB1-2D4DB998D4B7}" type="presParOf" srcId="{A7A238F3-9D78-504D-A5B2-2F9D2E818905}" destId="{898C4B2E-2051-5049-A664-2AF99A9FD30C}"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965F3-18D0-9B40-B155-35338738E9C6}">
      <dsp:nvSpPr>
        <dsp:cNvPr id="0" name=""/>
        <dsp:cNvSpPr/>
      </dsp:nvSpPr>
      <dsp:spPr>
        <a:xfrm>
          <a:off x="2976" y="3591149"/>
          <a:ext cx="2649140" cy="1059656"/>
        </a:xfrm>
        <a:prstGeom prst="chevron">
          <a:avLst/>
        </a:prstGeom>
        <a:solidFill>
          <a:srgbClr val="D220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Trebuchet MS" panose="020B0703020202090204" pitchFamily="34" charset="0"/>
            </a:rPr>
            <a:t>Team 2</a:t>
          </a:r>
        </a:p>
      </dsp:txBody>
      <dsp:txXfrm>
        <a:off x="532804" y="3591149"/>
        <a:ext cx="1589484" cy="1059656"/>
      </dsp:txXfrm>
    </dsp:sp>
    <dsp:sp modelId="{46B460F6-B901-D945-BA61-40EA737EDE3A}">
      <dsp:nvSpPr>
        <dsp:cNvPr id="0" name=""/>
        <dsp:cNvSpPr/>
      </dsp:nvSpPr>
      <dsp:spPr>
        <a:xfrm>
          <a:off x="2387203" y="3591149"/>
          <a:ext cx="2649140" cy="1059656"/>
        </a:xfrm>
        <a:prstGeom prst="chevron">
          <a:avLst/>
        </a:prstGeom>
        <a:solidFill>
          <a:srgbClr val="D220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Trebuchet MS" panose="020B0703020202090204" pitchFamily="34" charset="0"/>
            </a:rPr>
            <a:t>Project Manager: Vanessa Hasbun</a:t>
          </a:r>
        </a:p>
      </dsp:txBody>
      <dsp:txXfrm>
        <a:off x="2917031" y="3591149"/>
        <a:ext cx="1589484" cy="1059656"/>
      </dsp:txXfrm>
    </dsp:sp>
    <dsp:sp modelId="{3B02CB70-B720-2944-AFFA-DE3FF3DCC3E5}">
      <dsp:nvSpPr>
        <dsp:cNvPr id="0" name=""/>
        <dsp:cNvSpPr/>
      </dsp:nvSpPr>
      <dsp:spPr>
        <a:xfrm>
          <a:off x="4771429" y="3591149"/>
          <a:ext cx="2649140" cy="1059656"/>
        </a:xfrm>
        <a:prstGeom prst="chevron">
          <a:avLst/>
        </a:prstGeom>
        <a:solidFill>
          <a:srgbClr val="D220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Trebuchet MS" panose="020B0703020202090204" pitchFamily="34" charset="0"/>
            </a:rPr>
            <a:t>Account Director: Matt Thompson</a:t>
          </a:r>
        </a:p>
      </dsp:txBody>
      <dsp:txXfrm>
        <a:off x="5301257" y="3591149"/>
        <a:ext cx="1589484" cy="1059656"/>
      </dsp:txXfrm>
    </dsp:sp>
    <dsp:sp modelId="{4CB0C39B-DC2A-2740-94F3-4A335D1F80A8}">
      <dsp:nvSpPr>
        <dsp:cNvPr id="0" name=""/>
        <dsp:cNvSpPr/>
      </dsp:nvSpPr>
      <dsp:spPr>
        <a:xfrm>
          <a:off x="7155656" y="3591149"/>
          <a:ext cx="2649140" cy="1059656"/>
        </a:xfrm>
        <a:prstGeom prst="chevron">
          <a:avLst/>
        </a:prstGeom>
        <a:solidFill>
          <a:srgbClr val="D220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Trebuchet MS" panose="020B0703020202090204" pitchFamily="34" charset="0"/>
            </a:rPr>
            <a:t>Media Director: Hannah Battreall</a:t>
          </a:r>
        </a:p>
      </dsp:txBody>
      <dsp:txXfrm>
        <a:off x="7685484" y="3591149"/>
        <a:ext cx="1589484" cy="1059656"/>
      </dsp:txXfrm>
    </dsp:sp>
    <dsp:sp modelId="{A99C5D71-88F9-6A47-89ED-DB85AF1ACA6F}">
      <dsp:nvSpPr>
        <dsp:cNvPr id="0" name=""/>
        <dsp:cNvSpPr/>
      </dsp:nvSpPr>
      <dsp:spPr>
        <a:xfrm>
          <a:off x="9539882" y="3591149"/>
          <a:ext cx="2649140" cy="1059656"/>
        </a:xfrm>
        <a:prstGeom prst="chevron">
          <a:avLst/>
        </a:prstGeom>
        <a:solidFill>
          <a:srgbClr val="D220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Trebuchet MS" panose="020B0703020202090204" pitchFamily="34" charset="0"/>
            </a:rPr>
            <a:t>Creative Director: JZ </a:t>
          </a:r>
          <a:r>
            <a:rPr lang="en-US" sz="1400" b="0" i="0" kern="1200" err="1">
              <a:latin typeface="Trebuchet MS" panose="020B0703020202090204" pitchFamily="34" charset="0"/>
            </a:rPr>
            <a:t>Zaeske</a:t>
          </a:r>
          <a:endParaRPr lang="en-US" sz="1400" b="0" i="0" kern="1200">
            <a:latin typeface="Trebuchet MS" panose="020B0703020202090204" pitchFamily="34" charset="0"/>
          </a:endParaRPr>
        </a:p>
      </dsp:txBody>
      <dsp:txXfrm>
        <a:off x="10069710" y="3591149"/>
        <a:ext cx="1589484" cy="1059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6B738-58FC-8D4D-84D1-9D7DD2A2988B}">
      <dsp:nvSpPr>
        <dsp:cNvPr id="0" name=""/>
        <dsp:cNvSpPr/>
      </dsp:nvSpPr>
      <dsp:spPr>
        <a:xfrm>
          <a:off x="4529" y="565214"/>
          <a:ext cx="2723548" cy="10894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Trebuchet MS" panose="020B0703020202090204" pitchFamily="34" charset="0"/>
            </a:rPr>
            <a:t>Strengths</a:t>
          </a:r>
          <a:endParaRPr lang="en-US" sz="500" b="1" i="0" kern="1200">
            <a:latin typeface="Trebuchet MS" panose="020B0703020202090204" pitchFamily="34" charset="0"/>
          </a:endParaRPr>
        </a:p>
      </dsp:txBody>
      <dsp:txXfrm>
        <a:off x="4529" y="565214"/>
        <a:ext cx="2723548" cy="1089419"/>
      </dsp:txXfrm>
    </dsp:sp>
    <dsp:sp modelId="{3C434E75-9750-E642-9BDA-ACF1F4B6A1C1}">
      <dsp:nvSpPr>
        <dsp:cNvPr id="0" name=""/>
        <dsp:cNvSpPr/>
      </dsp:nvSpPr>
      <dsp:spPr>
        <a:xfrm>
          <a:off x="4529" y="1814920"/>
          <a:ext cx="272354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a:latin typeface="Trebuchet MS" panose="020B0703020202090204" pitchFamily="34" charset="0"/>
            </a:rPr>
            <a:t>Premium Brand Affinity</a:t>
          </a:r>
        </a:p>
        <a:p>
          <a:pPr marL="228600" lvl="1" indent="-228600" algn="l" defTabSz="1066800">
            <a:lnSpc>
              <a:spcPct val="90000"/>
            </a:lnSpc>
            <a:spcBef>
              <a:spcPct val="0"/>
            </a:spcBef>
            <a:spcAft>
              <a:spcPct val="15000"/>
            </a:spcAft>
            <a:buChar char="•"/>
          </a:pPr>
          <a:r>
            <a:rPr lang="en-US" sz="2400" b="0" i="0" kern="1200">
              <a:latin typeface="Trebuchet MS" panose="020B0703020202090204" pitchFamily="34" charset="0"/>
            </a:rPr>
            <a:t>Athleisure Bandwagon</a:t>
          </a:r>
        </a:p>
        <a:p>
          <a:pPr marL="228600" lvl="1" indent="-228600" algn="l" defTabSz="1066800">
            <a:lnSpc>
              <a:spcPct val="90000"/>
            </a:lnSpc>
            <a:spcBef>
              <a:spcPct val="0"/>
            </a:spcBef>
            <a:spcAft>
              <a:spcPct val="15000"/>
            </a:spcAft>
            <a:buChar char="•"/>
          </a:pPr>
          <a:r>
            <a:rPr lang="en-US" sz="2400" b="0" i="0" kern="1200">
              <a:latin typeface="Trebuchet MS" panose="020B0703020202090204" pitchFamily="34" charset="0"/>
            </a:rPr>
            <a:t>Strong Balance Sheet</a:t>
          </a:r>
        </a:p>
      </dsp:txBody>
      <dsp:txXfrm>
        <a:off x="4529" y="1814920"/>
        <a:ext cx="2723548" cy="2854800"/>
      </dsp:txXfrm>
    </dsp:sp>
    <dsp:sp modelId="{97CC3335-6CF2-9947-BDC0-A9BE05B9841F}">
      <dsp:nvSpPr>
        <dsp:cNvPr id="0" name=""/>
        <dsp:cNvSpPr/>
      </dsp:nvSpPr>
      <dsp:spPr>
        <a:xfrm>
          <a:off x="3109375" y="565214"/>
          <a:ext cx="2723548" cy="10894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Trebuchet MS" panose="020B0703020202090204" pitchFamily="34" charset="0"/>
            </a:rPr>
            <a:t>Weaknesses</a:t>
          </a:r>
          <a:endParaRPr lang="en-US" sz="500" b="1" i="0" kern="1200">
            <a:latin typeface="Trebuchet MS" panose="020B0703020202090204" pitchFamily="34" charset="0"/>
          </a:endParaRPr>
        </a:p>
      </dsp:txBody>
      <dsp:txXfrm>
        <a:off x="3109375" y="565214"/>
        <a:ext cx="2723548" cy="1089419"/>
      </dsp:txXfrm>
    </dsp:sp>
    <dsp:sp modelId="{4B93CDDB-E14B-244C-AB61-C3B112D18608}">
      <dsp:nvSpPr>
        <dsp:cNvPr id="0" name=""/>
        <dsp:cNvSpPr/>
      </dsp:nvSpPr>
      <dsp:spPr>
        <a:xfrm>
          <a:off x="3109375" y="1814920"/>
          <a:ext cx="272354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a:latin typeface="Trebuchet MS" panose="020B0703020202090204" pitchFamily="34" charset="0"/>
            </a:rPr>
            <a:t>High Prices</a:t>
          </a:r>
        </a:p>
        <a:p>
          <a:pPr marL="285750" lvl="1" indent="-285750" algn="l" defTabSz="1244600">
            <a:lnSpc>
              <a:spcPct val="90000"/>
            </a:lnSpc>
            <a:spcBef>
              <a:spcPct val="0"/>
            </a:spcBef>
            <a:spcAft>
              <a:spcPct val="15000"/>
            </a:spcAft>
            <a:buChar char="•"/>
          </a:pPr>
          <a:r>
            <a:rPr lang="en-US" sz="2800" b="0" i="0" kern="1200">
              <a:latin typeface="Trebuchet MS" panose="020B0703020202090204" pitchFamily="34" charset="0"/>
            </a:rPr>
            <a:t>Brand Perception</a:t>
          </a:r>
        </a:p>
      </dsp:txBody>
      <dsp:txXfrm>
        <a:off x="3109375" y="1814920"/>
        <a:ext cx="2723548" cy="2854800"/>
      </dsp:txXfrm>
    </dsp:sp>
    <dsp:sp modelId="{27631BAC-591A-D14A-A06E-67A9B6909F2C}">
      <dsp:nvSpPr>
        <dsp:cNvPr id="0" name=""/>
        <dsp:cNvSpPr/>
      </dsp:nvSpPr>
      <dsp:spPr>
        <a:xfrm>
          <a:off x="6202645" y="559342"/>
          <a:ext cx="2723548" cy="10894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Trebuchet MS" panose="020B0703020202090204" pitchFamily="34" charset="0"/>
            </a:rPr>
            <a:t>Opportunities</a:t>
          </a:r>
        </a:p>
      </dsp:txBody>
      <dsp:txXfrm>
        <a:off x="6202645" y="559342"/>
        <a:ext cx="2723548" cy="1089419"/>
      </dsp:txXfrm>
    </dsp:sp>
    <dsp:sp modelId="{CB48B03A-2037-E041-B5FE-9461E44DB1E6}">
      <dsp:nvSpPr>
        <dsp:cNvPr id="0" name=""/>
        <dsp:cNvSpPr/>
      </dsp:nvSpPr>
      <dsp:spPr>
        <a:xfrm>
          <a:off x="6214220" y="1814920"/>
          <a:ext cx="272354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a:latin typeface="Trebuchet MS" panose="020B0703020202090204" pitchFamily="34" charset="0"/>
            </a:rPr>
            <a:t>International Expansion</a:t>
          </a:r>
        </a:p>
        <a:p>
          <a:pPr marL="228600" lvl="1" indent="-228600" algn="l" defTabSz="1066800">
            <a:lnSpc>
              <a:spcPct val="90000"/>
            </a:lnSpc>
            <a:spcBef>
              <a:spcPct val="0"/>
            </a:spcBef>
            <a:spcAft>
              <a:spcPct val="15000"/>
            </a:spcAft>
            <a:buChar char="•"/>
          </a:pPr>
          <a:r>
            <a:rPr lang="en-US" sz="2400" b="0" i="0" kern="1200">
              <a:latin typeface="Trebuchet MS" panose="020B0703020202090204" pitchFamily="34" charset="0"/>
            </a:rPr>
            <a:t>Product Expansion</a:t>
          </a:r>
        </a:p>
      </dsp:txBody>
      <dsp:txXfrm>
        <a:off x="6214220" y="1814920"/>
        <a:ext cx="2723548" cy="2854800"/>
      </dsp:txXfrm>
    </dsp:sp>
    <dsp:sp modelId="{2E22FB91-EA16-B044-9F37-A387789A74F5}">
      <dsp:nvSpPr>
        <dsp:cNvPr id="0" name=""/>
        <dsp:cNvSpPr/>
      </dsp:nvSpPr>
      <dsp:spPr>
        <a:xfrm>
          <a:off x="9306402" y="523064"/>
          <a:ext cx="2723548" cy="10894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Trebuchet MS" panose="020B0703020202090204" pitchFamily="34" charset="0"/>
            </a:rPr>
            <a:t>Threats</a:t>
          </a:r>
          <a:endParaRPr lang="en-US" sz="2000" b="1" i="0" kern="1200">
            <a:latin typeface="Trebuchet MS" panose="020B0703020202090204" pitchFamily="34" charset="0"/>
          </a:endParaRPr>
        </a:p>
      </dsp:txBody>
      <dsp:txXfrm>
        <a:off x="9306402" y="523064"/>
        <a:ext cx="2723548" cy="1089419"/>
      </dsp:txXfrm>
    </dsp:sp>
    <dsp:sp modelId="{8C47D873-59DF-1A40-A64B-41439402D446}">
      <dsp:nvSpPr>
        <dsp:cNvPr id="0" name=""/>
        <dsp:cNvSpPr/>
      </dsp:nvSpPr>
      <dsp:spPr>
        <a:xfrm>
          <a:off x="9319066" y="1814920"/>
          <a:ext cx="272354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a:latin typeface="Trebuchet MS" panose="020B0703020202090204" pitchFamily="34" charset="0"/>
            </a:rPr>
            <a:t>Competitive Market</a:t>
          </a:r>
        </a:p>
        <a:p>
          <a:pPr marL="228600" lvl="1" indent="-228600" algn="l" defTabSz="1066800">
            <a:lnSpc>
              <a:spcPct val="90000"/>
            </a:lnSpc>
            <a:spcBef>
              <a:spcPct val="0"/>
            </a:spcBef>
            <a:spcAft>
              <a:spcPct val="15000"/>
            </a:spcAft>
            <a:buChar char="•"/>
          </a:pPr>
          <a:r>
            <a:rPr lang="en-US" sz="2400" b="0" i="0" kern="1200">
              <a:latin typeface="Trebuchet MS" panose="020B0703020202090204" pitchFamily="34" charset="0"/>
            </a:rPr>
            <a:t>Nike, Under </a:t>
          </a:r>
          <a:r>
            <a:rPr lang="en-US" sz="2400" b="0" i="0" kern="1200" err="1">
              <a:latin typeface="Trebuchet MS" panose="020B0703020202090204" pitchFamily="34" charset="0"/>
            </a:rPr>
            <a:t>Armour</a:t>
          </a:r>
          <a:r>
            <a:rPr lang="en-US" sz="2400" b="0" i="0" kern="1200">
              <a:latin typeface="Trebuchet MS" panose="020B0703020202090204" pitchFamily="34" charset="0"/>
            </a:rPr>
            <a:t>, Gap, etc.</a:t>
          </a:r>
        </a:p>
      </dsp:txBody>
      <dsp:txXfrm>
        <a:off x="9319066" y="1814920"/>
        <a:ext cx="2723548"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F727E-74B3-F547-8E6E-84552D4EBFED}">
      <dsp:nvSpPr>
        <dsp:cNvPr id="0" name=""/>
        <dsp:cNvSpPr/>
      </dsp:nvSpPr>
      <dsp:spPr>
        <a:xfrm>
          <a:off x="0" y="1992715"/>
          <a:ext cx="3809999" cy="47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Trebuchet MS" panose="020B0703020202090204" pitchFamily="34" charset="0"/>
            </a:rPr>
            <a:t>October 2020</a:t>
          </a:r>
        </a:p>
      </dsp:txBody>
      <dsp:txXfrm>
        <a:off x="13929" y="2006644"/>
        <a:ext cx="3782141" cy="447730"/>
      </dsp:txXfrm>
    </dsp:sp>
    <dsp:sp modelId="{8397AC3D-E176-1545-BD6E-803D576B5683}">
      <dsp:nvSpPr>
        <dsp:cNvPr id="0" name=""/>
        <dsp:cNvSpPr/>
      </dsp:nvSpPr>
      <dsp:spPr>
        <a:xfrm>
          <a:off x="0" y="2553910"/>
          <a:ext cx="475588" cy="47558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CB3EE2-F844-0C44-AFC8-EBF5EFFF8A97}">
      <dsp:nvSpPr>
        <dsp:cNvPr id="0" name=""/>
        <dsp:cNvSpPr/>
      </dsp:nvSpPr>
      <dsp:spPr>
        <a:xfrm>
          <a:off x="504123" y="2553910"/>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Start carousel ad on the 1</a:t>
          </a:r>
          <a:r>
            <a:rPr lang="en-US" sz="1400" b="0" i="0" kern="1200" baseline="30000">
              <a:solidFill>
                <a:schemeClr val="tx1"/>
              </a:solidFill>
              <a:latin typeface="Trebuchet MS" panose="020B0703020202090204" pitchFamily="34" charset="0"/>
            </a:rPr>
            <a:t>st</a:t>
          </a:r>
          <a:r>
            <a:rPr lang="en-US" sz="1400" b="0" i="0" kern="1200">
              <a:solidFill>
                <a:schemeClr val="tx1"/>
              </a:solidFill>
              <a:latin typeface="Trebuchet MS" panose="020B0703020202090204" pitchFamily="34" charset="0"/>
            </a:rPr>
            <a:t> of the month</a:t>
          </a:r>
        </a:p>
      </dsp:txBody>
      <dsp:txXfrm>
        <a:off x="527343" y="2577130"/>
        <a:ext cx="3259436" cy="429148"/>
      </dsp:txXfrm>
    </dsp:sp>
    <dsp:sp modelId="{D44D639C-E12A-8A4B-ABA9-6AFCDE6B5280}">
      <dsp:nvSpPr>
        <dsp:cNvPr id="0" name=""/>
        <dsp:cNvSpPr/>
      </dsp:nvSpPr>
      <dsp:spPr>
        <a:xfrm>
          <a:off x="0" y="3086569"/>
          <a:ext cx="475588" cy="475588"/>
        </a:xfrm>
        <a:prstGeom prst="roundRect">
          <a:avLst>
            <a:gd name="adj" fmla="val 166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76549" t="-69769" r="-175805" b="-8436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2EE64-56A3-B04E-9E43-A4FFBD2A8A2F}">
      <dsp:nvSpPr>
        <dsp:cNvPr id="0" name=""/>
        <dsp:cNvSpPr/>
      </dsp:nvSpPr>
      <dsp:spPr>
        <a:xfrm>
          <a:off x="504123" y="3086569"/>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Start commercial ad on the 1</a:t>
          </a:r>
          <a:r>
            <a:rPr lang="en-US" sz="1400" b="0" i="0" kern="1200" baseline="30000">
              <a:solidFill>
                <a:schemeClr val="tx1"/>
              </a:solidFill>
              <a:latin typeface="Trebuchet MS" panose="020B0703020202090204" pitchFamily="34" charset="0"/>
            </a:rPr>
            <a:t>st</a:t>
          </a:r>
          <a:r>
            <a:rPr lang="en-US" sz="1400" b="0" i="0" kern="1200">
              <a:solidFill>
                <a:schemeClr val="tx1"/>
              </a:solidFill>
              <a:latin typeface="Trebuchet MS" panose="020B0703020202090204" pitchFamily="34" charset="0"/>
            </a:rPr>
            <a:t> of the month</a:t>
          </a:r>
        </a:p>
      </dsp:txBody>
      <dsp:txXfrm>
        <a:off x="527343" y="3109789"/>
        <a:ext cx="3259436" cy="429148"/>
      </dsp:txXfrm>
    </dsp:sp>
    <dsp:sp modelId="{617EB762-CE12-5B48-AB46-84073995EBEB}">
      <dsp:nvSpPr>
        <dsp:cNvPr id="0" name=""/>
        <dsp:cNvSpPr/>
      </dsp:nvSpPr>
      <dsp:spPr>
        <a:xfrm>
          <a:off x="0" y="3619228"/>
          <a:ext cx="475588" cy="475588"/>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8D024-05DF-F74D-B792-45EAA11C3310}">
      <dsp:nvSpPr>
        <dsp:cNvPr id="0" name=""/>
        <dsp:cNvSpPr/>
      </dsp:nvSpPr>
      <dsp:spPr>
        <a:xfrm>
          <a:off x="504123" y="3619228"/>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Release promoted tweet</a:t>
          </a:r>
        </a:p>
      </dsp:txBody>
      <dsp:txXfrm>
        <a:off x="527343" y="3642448"/>
        <a:ext cx="3259436" cy="429148"/>
      </dsp:txXfrm>
    </dsp:sp>
    <dsp:sp modelId="{E7495289-51A7-3A4C-807D-76E4C05FE4E8}">
      <dsp:nvSpPr>
        <dsp:cNvPr id="0" name=""/>
        <dsp:cNvSpPr/>
      </dsp:nvSpPr>
      <dsp:spPr>
        <a:xfrm>
          <a:off x="4191000" y="1992715"/>
          <a:ext cx="3809999" cy="47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Trebuchet MS" panose="020B0703020202090204" pitchFamily="34" charset="0"/>
            </a:rPr>
            <a:t>November 2020</a:t>
          </a:r>
        </a:p>
      </dsp:txBody>
      <dsp:txXfrm>
        <a:off x="4204929" y="2006644"/>
        <a:ext cx="3782141" cy="447730"/>
      </dsp:txXfrm>
    </dsp:sp>
    <dsp:sp modelId="{68D1EB0E-B4F9-F541-8C2A-AE1C7BC3F283}">
      <dsp:nvSpPr>
        <dsp:cNvPr id="0" name=""/>
        <dsp:cNvSpPr/>
      </dsp:nvSpPr>
      <dsp:spPr>
        <a:xfrm>
          <a:off x="4191000" y="2553910"/>
          <a:ext cx="475588" cy="475588"/>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49D2D-4888-8745-B244-119D1B1AD2EE}">
      <dsp:nvSpPr>
        <dsp:cNvPr id="0" name=""/>
        <dsp:cNvSpPr/>
      </dsp:nvSpPr>
      <dsp:spPr>
        <a:xfrm>
          <a:off x="4695123" y="2553910"/>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Start carousel ad on the 1</a:t>
          </a:r>
          <a:r>
            <a:rPr lang="en-US" sz="1400" b="0" i="0" kern="1200" baseline="30000">
              <a:solidFill>
                <a:schemeClr val="tx1"/>
              </a:solidFill>
              <a:latin typeface="Trebuchet MS" panose="020B0703020202090204" pitchFamily="34" charset="0"/>
            </a:rPr>
            <a:t>st</a:t>
          </a:r>
          <a:r>
            <a:rPr lang="en-US" sz="1400" b="0" i="0" kern="1200">
              <a:solidFill>
                <a:schemeClr val="tx1"/>
              </a:solidFill>
              <a:latin typeface="Trebuchet MS" panose="020B0703020202090204" pitchFamily="34" charset="0"/>
            </a:rPr>
            <a:t> of the month</a:t>
          </a:r>
        </a:p>
      </dsp:txBody>
      <dsp:txXfrm>
        <a:off x="4718343" y="2577130"/>
        <a:ext cx="3259436" cy="429148"/>
      </dsp:txXfrm>
    </dsp:sp>
    <dsp:sp modelId="{D46FF42D-BAF9-644B-8C8A-4714AE480535}">
      <dsp:nvSpPr>
        <dsp:cNvPr id="0" name=""/>
        <dsp:cNvSpPr/>
      </dsp:nvSpPr>
      <dsp:spPr>
        <a:xfrm>
          <a:off x="4191000" y="3086569"/>
          <a:ext cx="475588" cy="475588"/>
        </a:xfrm>
        <a:prstGeom prst="roundRect">
          <a:avLst>
            <a:gd name="adj" fmla="val 166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67484" t="-67301" r="-169970" b="-7846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B509D-E2FE-674B-988F-410A0CF18D81}">
      <dsp:nvSpPr>
        <dsp:cNvPr id="0" name=""/>
        <dsp:cNvSpPr/>
      </dsp:nvSpPr>
      <dsp:spPr>
        <a:xfrm>
          <a:off x="4695123" y="3086569"/>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Start commercial ad on the 1st of the month; up the number of showings</a:t>
          </a:r>
        </a:p>
      </dsp:txBody>
      <dsp:txXfrm>
        <a:off x="4718343" y="3109789"/>
        <a:ext cx="3259436" cy="429148"/>
      </dsp:txXfrm>
    </dsp:sp>
    <dsp:sp modelId="{C8349514-A62D-E043-9177-DCF11793804E}">
      <dsp:nvSpPr>
        <dsp:cNvPr id="0" name=""/>
        <dsp:cNvSpPr/>
      </dsp:nvSpPr>
      <dsp:spPr>
        <a:xfrm>
          <a:off x="4191000" y="3619228"/>
          <a:ext cx="475588" cy="475588"/>
        </a:xfrm>
        <a:prstGeom prst="roundRect">
          <a:avLst>
            <a:gd name="adj" fmla="val 1667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4979B-57F0-9046-B5ED-DAE85F9D8D4D}">
      <dsp:nvSpPr>
        <dsp:cNvPr id="0" name=""/>
        <dsp:cNvSpPr/>
      </dsp:nvSpPr>
      <dsp:spPr>
        <a:xfrm>
          <a:off x="4695123" y="3619228"/>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Release promoted tweet</a:t>
          </a:r>
        </a:p>
      </dsp:txBody>
      <dsp:txXfrm>
        <a:off x="4718343" y="3642448"/>
        <a:ext cx="3259436" cy="429148"/>
      </dsp:txXfrm>
    </dsp:sp>
    <dsp:sp modelId="{0C93E3D6-022E-744D-BF10-EBCEA41688A9}">
      <dsp:nvSpPr>
        <dsp:cNvPr id="0" name=""/>
        <dsp:cNvSpPr/>
      </dsp:nvSpPr>
      <dsp:spPr>
        <a:xfrm>
          <a:off x="8382000" y="1992715"/>
          <a:ext cx="3809999" cy="47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Trebuchet MS" panose="020B0703020202090204" pitchFamily="34" charset="0"/>
            </a:rPr>
            <a:t>December 2020</a:t>
          </a:r>
        </a:p>
      </dsp:txBody>
      <dsp:txXfrm>
        <a:off x="8395929" y="2006644"/>
        <a:ext cx="3782141" cy="447730"/>
      </dsp:txXfrm>
    </dsp:sp>
    <dsp:sp modelId="{2C6D45D6-AACE-1D40-9E7D-F8B3FE51A103}">
      <dsp:nvSpPr>
        <dsp:cNvPr id="0" name=""/>
        <dsp:cNvSpPr/>
      </dsp:nvSpPr>
      <dsp:spPr>
        <a:xfrm>
          <a:off x="8382000" y="2553910"/>
          <a:ext cx="475588" cy="475588"/>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83A51-8CF7-9E49-BE10-CCFBC0484873}">
      <dsp:nvSpPr>
        <dsp:cNvPr id="0" name=""/>
        <dsp:cNvSpPr/>
      </dsp:nvSpPr>
      <dsp:spPr>
        <a:xfrm>
          <a:off x="8886123" y="2553910"/>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Start carousel ad on the 1</a:t>
          </a:r>
          <a:r>
            <a:rPr lang="en-US" sz="1400" b="0" i="0" kern="1200" baseline="30000">
              <a:solidFill>
                <a:schemeClr val="tx1"/>
              </a:solidFill>
              <a:latin typeface="Trebuchet MS" panose="020B0703020202090204" pitchFamily="34" charset="0"/>
            </a:rPr>
            <a:t>st</a:t>
          </a:r>
          <a:r>
            <a:rPr lang="en-US" sz="1400" b="0" i="0" kern="1200">
              <a:solidFill>
                <a:schemeClr val="tx1"/>
              </a:solidFill>
              <a:latin typeface="Trebuchet MS" panose="020B0703020202090204" pitchFamily="34" charset="0"/>
            </a:rPr>
            <a:t> of the month</a:t>
          </a:r>
        </a:p>
      </dsp:txBody>
      <dsp:txXfrm>
        <a:off x="8909343" y="2577130"/>
        <a:ext cx="3259436" cy="429148"/>
      </dsp:txXfrm>
    </dsp:sp>
    <dsp:sp modelId="{3C189B7D-0BAC-4D4E-A748-663170C287F7}">
      <dsp:nvSpPr>
        <dsp:cNvPr id="0" name=""/>
        <dsp:cNvSpPr/>
      </dsp:nvSpPr>
      <dsp:spPr>
        <a:xfrm>
          <a:off x="8382000" y="3086569"/>
          <a:ext cx="475588" cy="475588"/>
        </a:xfrm>
        <a:prstGeom prst="roundRect">
          <a:avLst>
            <a:gd name="adj" fmla="val 166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04195" t="-88716" r="-209114" b="-9966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5C3C7-13DC-B546-A73F-3124A5726842}">
      <dsp:nvSpPr>
        <dsp:cNvPr id="0" name=""/>
        <dsp:cNvSpPr/>
      </dsp:nvSpPr>
      <dsp:spPr>
        <a:xfrm>
          <a:off x="8886123" y="3086569"/>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Start commercial ad on the 1st of the month; up the number of showings</a:t>
          </a:r>
        </a:p>
      </dsp:txBody>
      <dsp:txXfrm>
        <a:off x="8909343" y="3109789"/>
        <a:ext cx="3259436" cy="429148"/>
      </dsp:txXfrm>
    </dsp:sp>
    <dsp:sp modelId="{271DBEED-EFCB-E940-8AFF-D1FFD9873964}">
      <dsp:nvSpPr>
        <dsp:cNvPr id="0" name=""/>
        <dsp:cNvSpPr/>
      </dsp:nvSpPr>
      <dsp:spPr>
        <a:xfrm>
          <a:off x="8382000" y="3619228"/>
          <a:ext cx="475588" cy="475588"/>
        </a:xfrm>
        <a:prstGeom prst="roundRect">
          <a:avLst>
            <a:gd name="adj" fmla="val 1667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8477F-4EAF-884C-9E26-5FFAD67DB7F4}">
      <dsp:nvSpPr>
        <dsp:cNvPr id="0" name=""/>
        <dsp:cNvSpPr/>
      </dsp:nvSpPr>
      <dsp:spPr>
        <a:xfrm>
          <a:off x="8886123" y="3619228"/>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Release promoted tweet</a:t>
          </a:r>
        </a:p>
      </dsp:txBody>
      <dsp:txXfrm>
        <a:off x="8909343" y="3642448"/>
        <a:ext cx="3259436" cy="429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F727E-74B3-F547-8E6E-84552D4EBFED}">
      <dsp:nvSpPr>
        <dsp:cNvPr id="0" name=""/>
        <dsp:cNvSpPr/>
      </dsp:nvSpPr>
      <dsp:spPr>
        <a:xfrm>
          <a:off x="0" y="1992715"/>
          <a:ext cx="3809999" cy="47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Trebuchet MS" panose="020B0703020202090204" pitchFamily="34" charset="0"/>
            </a:rPr>
            <a:t>January 2021</a:t>
          </a:r>
        </a:p>
      </dsp:txBody>
      <dsp:txXfrm>
        <a:off x="13929" y="2006644"/>
        <a:ext cx="3782141" cy="447730"/>
      </dsp:txXfrm>
    </dsp:sp>
    <dsp:sp modelId="{8397AC3D-E176-1545-BD6E-803D576B5683}">
      <dsp:nvSpPr>
        <dsp:cNvPr id="0" name=""/>
        <dsp:cNvSpPr/>
      </dsp:nvSpPr>
      <dsp:spPr>
        <a:xfrm>
          <a:off x="0" y="2553910"/>
          <a:ext cx="475588" cy="47558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CB3EE2-F844-0C44-AFC8-EBF5EFFF8A97}">
      <dsp:nvSpPr>
        <dsp:cNvPr id="0" name=""/>
        <dsp:cNvSpPr/>
      </dsp:nvSpPr>
      <dsp:spPr>
        <a:xfrm>
          <a:off x="504123" y="2553910"/>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Start carousel ad on the 1</a:t>
          </a:r>
          <a:r>
            <a:rPr lang="en-US" sz="1400" b="0" i="0" kern="1200" baseline="30000">
              <a:solidFill>
                <a:schemeClr val="tx1"/>
              </a:solidFill>
              <a:latin typeface="Trebuchet MS" panose="020B0703020202090204" pitchFamily="34" charset="0"/>
            </a:rPr>
            <a:t>st</a:t>
          </a:r>
          <a:r>
            <a:rPr lang="en-US" sz="1400" b="0" i="0" kern="1200">
              <a:solidFill>
                <a:schemeClr val="tx1"/>
              </a:solidFill>
              <a:latin typeface="Trebuchet MS" panose="020B0703020202090204" pitchFamily="34" charset="0"/>
            </a:rPr>
            <a:t> of the month</a:t>
          </a:r>
        </a:p>
      </dsp:txBody>
      <dsp:txXfrm>
        <a:off x="527343" y="2577130"/>
        <a:ext cx="3259436" cy="429148"/>
      </dsp:txXfrm>
    </dsp:sp>
    <dsp:sp modelId="{D44D639C-E12A-8A4B-ABA9-6AFCDE6B5280}">
      <dsp:nvSpPr>
        <dsp:cNvPr id="0" name=""/>
        <dsp:cNvSpPr/>
      </dsp:nvSpPr>
      <dsp:spPr>
        <a:xfrm>
          <a:off x="0" y="3086569"/>
          <a:ext cx="475588" cy="475588"/>
        </a:xfrm>
        <a:prstGeom prst="roundRect">
          <a:avLst>
            <a:gd name="adj" fmla="val 166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76549" t="-69769" r="-175805" b="-8436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2EE64-56A3-B04E-9E43-A4FFBD2A8A2F}">
      <dsp:nvSpPr>
        <dsp:cNvPr id="0" name=""/>
        <dsp:cNvSpPr/>
      </dsp:nvSpPr>
      <dsp:spPr>
        <a:xfrm>
          <a:off x="504123" y="3086569"/>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Continue commercial ad with slightly less showings</a:t>
          </a:r>
        </a:p>
      </dsp:txBody>
      <dsp:txXfrm>
        <a:off x="527343" y="3109789"/>
        <a:ext cx="3259436" cy="429148"/>
      </dsp:txXfrm>
    </dsp:sp>
    <dsp:sp modelId="{617EB762-CE12-5B48-AB46-84073995EBEB}">
      <dsp:nvSpPr>
        <dsp:cNvPr id="0" name=""/>
        <dsp:cNvSpPr/>
      </dsp:nvSpPr>
      <dsp:spPr>
        <a:xfrm>
          <a:off x="0" y="3619228"/>
          <a:ext cx="475588" cy="475588"/>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8D024-05DF-F74D-B792-45EAA11C3310}">
      <dsp:nvSpPr>
        <dsp:cNvPr id="0" name=""/>
        <dsp:cNvSpPr/>
      </dsp:nvSpPr>
      <dsp:spPr>
        <a:xfrm>
          <a:off x="504123" y="3619228"/>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Release promoted tweet</a:t>
          </a:r>
        </a:p>
      </dsp:txBody>
      <dsp:txXfrm>
        <a:off x="527343" y="3642448"/>
        <a:ext cx="3259436" cy="429148"/>
      </dsp:txXfrm>
    </dsp:sp>
    <dsp:sp modelId="{E7495289-51A7-3A4C-807D-76E4C05FE4E8}">
      <dsp:nvSpPr>
        <dsp:cNvPr id="0" name=""/>
        <dsp:cNvSpPr/>
      </dsp:nvSpPr>
      <dsp:spPr>
        <a:xfrm>
          <a:off x="4191000" y="1992715"/>
          <a:ext cx="3809999" cy="47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Trebuchet MS" panose="020B0703020202090204" pitchFamily="34" charset="0"/>
            </a:rPr>
            <a:t>February 2021</a:t>
          </a:r>
        </a:p>
      </dsp:txBody>
      <dsp:txXfrm>
        <a:off x="4204929" y="2006644"/>
        <a:ext cx="3782141" cy="447730"/>
      </dsp:txXfrm>
    </dsp:sp>
    <dsp:sp modelId="{68D1EB0E-B4F9-F541-8C2A-AE1C7BC3F283}">
      <dsp:nvSpPr>
        <dsp:cNvPr id="0" name=""/>
        <dsp:cNvSpPr/>
      </dsp:nvSpPr>
      <dsp:spPr>
        <a:xfrm>
          <a:off x="4191000" y="2553910"/>
          <a:ext cx="475588" cy="475588"/>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49D2D-4888-8745-B244-119D1B1AD2EE}">
      <dsp:nvSpPr>
        <dsp:cNvPr id="0" name=""/>
        <dsp:cNvSpPr/>
      </dsp:nvSpPr>
      <dsp:spPr>
        <a:xfrm>
          <a:off x="4695123" y="2553910"/>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Start carousel ad on the 1</a:t>
          </a:r>
          <a:r>
            <a:rPr lang="en-US" sz="1400" b="0" i="0" kern="1200" baseline="30000">
              <a:solidFill>
                <a:schemeClr val="tx1"/>
              </a:solidFill>
              <a:latin typeface="Trebuchet MS" panose="020B0703020202090204" pitchFamily="34" charset="0"/>
            </a:rPr>
            <a:t>st</a:t>
          </a:r>
          <a:r>
            <a:rPr lang="en-US" sz="1400" b="0" i="0" kern="1200">
              <a:solidFill>
                <a:schemeClr val="tx1"/>
              </a:solidFill>
              <a:latin typeface="Trebuchet MS" panose="020B0703020202090204" pitchFamily="34" charset="0"/>
            </a:rPr>
            <a:t> of the month</a:t>
          </a:r>
        </a:p>
      </dsp:txBody>
      <dsp:txXfrm>
        <a:off x="4718343" y="2577130"/>
        <a:ext cx="3259436" cy="429148"/>
      </dsp:txXfrm>
    </dsp:sp>
    <dsp:sp modelId="{D46FF42D-BAF9-644B-8C8A-4714AE480535}">
      <dsp:nvSpPr>
        <dsp:cNvPr id="0" name=""/>
        <dsp:cNvSpPr/>
      </dsp:nvSpPr>
      <dsp:spPr>
        <a:xfrm>
          <a:off x="4191000" y="3086569"/>
          <a:ext cx="475588" cy="475588"/>
        </a:xfrm>
        <a:prstGeom prst="roundRect">
          <a:avLst>
            <a:gd name="adj" fmla="val 166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82743" t="-81609" r="-186130" b="-8180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B509D-E2FE-674B-988F-410A0CF18D81}">
      <dsp:nvSpPr>
        <dsp:cNvPr id="0" name=""/>
        <dsp:cNvSpPr/>
      </dsp:nvSpPr>
      <dsp:spPr>
        <a:xfrm>
          <a:off x="4695123" y="3086569"/>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Continue commercial ad</a:t>
          </a:r>
        </a:p>
      </dsp:txBody>
      <dsp:txXfrm>
        <a:off x="4718343" y="3109789"/>
        <a:ext cx="3259436" cy="429148"/>
      </dsp:txXfrm>
    </dsp:sp>
    <dsp:sp modelId="{C8349514-A62D-E043-9177-DCF11793804E}">
      <dsp:nvSpPr>
        <dsp:cNvPr id="0" name=""/>
        <dsp:cNvSpPr/>
      </dsp:nvSpPr>
      <dsp:spPr>
        <a:xfrm>
          <a:off x="4191000" y="3619228"/>
          <a:ext cx="475588" cy="475588"/>
        </a:xfrm>
        <a:prstGeom prst="roundRect">
          <a:avLst>
            <a:gd name="adj" fmla="val 1667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4979B-57F0-9046-B5ED-DAE85F9D8D4D}">
      <dsp:nvSpPr>
        <dsp:cNvPr id="0" name=""/>
        <dsp:cNvSpPr/>
      </dsp:nvSpPr>
      <dsp:spPr>
        <a:xfrm>
          <a:off x="4695123" y="3619228"/>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Release promoted tweet</a:t>
          </a:r>
        </a:p>
      </dsp:txBody>
      <dsp:txXfrm>
        <a:off x="4718343" y="3642448"/>
        <a:ext cx="3259436" cy="429148"/>
      </dsp:txXfrm>
    </dsp:sp>
    <dsp:sp modelId="{0C93E3D6-022E-744D-BF10-EBCEA41688A9}">
      <dsp:nvSpPr>
        <dsp:cNvPr id="0" name=""/>
        <dsp:cNvSpPr/>
      </dsp:nvSpPr>
      <dsp:spPr>
        <a:xfrm>
          <a:off x="8382000" y="1992715"/>
          <a:ext cx="3809999" cy="47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i="0" kern="1200">
              <a:latin typeface="Trebuchet MS" panose="020B0703020202090204" pitchFamily="34" charset="0"/>
            </a:rPr>
            <a:t>March 2021</a:t>
          </a:r>
        </a:p>
      </dsp:txBody>
      <dsp:txXfrm>
        <a:off x="8395929" y="2006644"/>
        <a:ext cx="3782141" cy="447730"/>
      </dsp:txXfrm>
    </dsp:sp>
    <dsp:sp modelId="{2C6D45D6-AACE-1D40-9E7D-F8B3FE51A103}">
      <dsp:nvSpPr>
        <dsp:cNvPr id="0" name=""/>
        <dsp:cNvSpPr/>
      </dsp:nvSpPr>
      <dsp:spPr>
        <a:xfrm>
          <a:off x="8382000" y="2553910"/>
          <a:ext cx="475588" cy="475588"/>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83A51-8CF7-9E49-BE10-CCFBC0484873}">
      <dsp:nvSpPr>
        <dsp:cNvPr id="0" name=""/>
        <dsp:cNvSpPr/>
      </dsp:nvSpPr>
      <dsp:spPr>
        <a:xfrm>
          <a:off x="8886123" y="2553910"/>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Start carousel ad on the 1</a:t>
          </a:r>
          <a:r>
            <a:rPr lang="en-US" sz="1400" b="0" i="0" kern="1200" baseline="30000">
              <a:solidFill>
                <a:schemeClr val="tx1"/>
              </a:solidFill>
              <a:latin typeface="Trebuchet MS" panose="020B0703020202090204" pitchFamily="34" charset="0"/>
            </a:rPr>
            <a:t>st</a:t>
          </a:r>
          <a:r>
            <a:rPr lang="en-US" sz="1400" b="0" i="0" kern="1200">
              <a:solidFill>
                <a:schemeClr val="tx1"/>
              </a:solidFill>
              <a:latin typeface="Trebuchet MS" panose="020B0703020202090204" pitchFamily="34" charset="0"/>
            </a:rPr>
            <a:t> of the month</a:t>
          </a:r>
        </a:p>
      </dsp:txBody>
      <dsp:txXfrm>
        <a:off x="8909343" y="2577130"/>
        <a:ext cx="3259436" cy="429148"/>
      </dsp:txXfrm>
    </dsp:sp>
    <dsp:sp modelId="{3C189B7D-0BAC-4D4E-A748-663170C287F7}">
      <dsp:nvSpPr>
        <dsp:cNvPr id="0" name=""/>
        <dsp:cNvSpPr/>
      </dsp:nvSpPr>
      <dsp:spPr>
        <a:xfrm>
          <a:off x="8382000" y="3086569"/>
          <a:ext cx="475588" cy="475588"/>
        </a:xfrm>
        <a:prstGeom prst="roundRect">
          <a:avLst>
            <a:gd name="adj" fmla="val 166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04195" t="-88716" r="-209114" b="-9966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5C3C7-13DC-B546-A73F-3124A5726842}">
      <dsp:nvSpPr>
        <dsp:cNvPr id="0" name=""/>
        <dsp:cNvSpPr/>
      </dsp:nvSpPr>
      <dsp:spPr>
        <a:xfrm>
          <a:off x="8886123" y="3086569"/>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Continue commercial ad but with least number of showings</a:t>
          </a:r>
        </a:p>
      </dsp:txBody>
      <dsp:txXfrm>
        <a:off x="8909343" y="3109789"/>
        <a:ext cx="3259436" cy="429148"/>
      </dsp:txXfrm>
    </dsp:sp>
    <dsp:sp modelId="{271DBEED-EFCB-E940-8AFF-D1FFD9873964}">
      <dsp:nvSpPr>
        <dsp:cNvPr id="0" name=""/>
        <dsp:cNvSpPr/>
      </dsp:nvSpPr>
      <dsp:spPr>
        <a:xfrm>
          <a:off x="8382000" y="3619228"/>
          <a:ext cx="475588" cy="475588"/>
        </a:xfrm>
        <a:prstGeom prst="roundRect">
          <a:avLst>
            <a:gd name="adj" fmla="val 1667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8477F-4EAF-884C-9E26-5FFAD67DB7F4}">
      <dsp:nvSpPr>
        <dsp:cNvPr id="0" name=""/>
        <dsp:cNvSpPr/>
      </dsp:nvSpPr>
      <dsp:spPr>
        <a:xfrm>
          <a:off x="8886123" y="3619228"/>
          <a:ext cx="3305876" cy="475588"/>
        </a:xfrm>
        <a:prstGeom prst="roundRect">
          <a:avLst>
            <a:gd name="adj"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latin typeface="Trebuchet MS" panose="020B0703020202090204" pitchFamily="34" charset="0"/>
            </a:rPr>
            <a:t>Release promoted tweet</a:t>
          </a:r>
        </a:p>
      </dsp:txBody>
      <dsp:txXfrm>
        <a:off x="8909343" y="3642448"/>
        <a:ext cx="3259436" cy="429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580EB-2CB3-F944-8301-B23198D8133C}">
      <dsp:nvSpPr>
        <dsp:cNvPr id="0" name=""/>
        <dsp:cNvSpPr/>
      </dsp:nvSpPr>
      <dsp:spPr>
        <a:xfrm>
          <a:off x="1261859" y="1214694"/>
          <a:ext cx="2146145" cy="1805061"/>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99CC3B-697B-7E4B-8769-16F12286E4A8}">
      <dsp:nvSpPr>
        <dsp:cNvPr id="0" name=""/>
        <dsp:cNvSpPr/>
      </dsp:nvSpPr>
      <dsp:spPr>
        <a:xfrm>
          <a:off x="462343" y="1973509"/>
          <a:ext cx="1163134" cy="11631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latin typeface="Trebuchet MS" panose="020B0703020202090204" pitchFamily="34" charset="0"/>
            </a:rPr>
            <a:t>225,000 Clicks</a:t>
          </a:r>
        </a:p>
      </dsp:txBody>
      <dsp:txXfrm>
        <a:off x="462343" y="1973509"/>
        <a:ext cx="1163134" cy="1163134"/>
      </dsp:txXfrm>
    </dsp:sp>
    <dsp:sp modelId="{70350D3D-CFC4-F040-9811-9AF40DD44849}">
      <dsp:nvSpPr>
        <dsp:cNvPr id="0" name=""/>
        <dsp:cNvSpPr/>
      </dsp:nvSpPr>
      <dsp:spPr>
        <a:xfrm>
          <a:off x="4584485" y="1214694"/>
          <a:ext cx="2146145" cy="1805061"/>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79338" t="-33038" r="-80092" b="-3991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D7A53E-F5F8-234B-8D73-A01DA6E0E9E9}">
      <dsp:nvSpPr>
        <dsp:cNvPr id="0" name=""/>
        <dsp:cNvSpPr/>
      </dsp:nvSpPr>
      <dsp:spPr>
        <a:xfrm>
          <a:off x="3784969" y="1973509"/>
          <a:ext cx="1163134" cy="11631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latin typeface="Trebuchet MS" panose="020B0703020202090204" pitchFamily="34" charset="0"/>
            </a:rPr>
            <a:t>89M Ad-Supported Viewers</a:t>
          </a:r>
        </a:p>
      </dsp:txBody>
      <dsp:txXfrm>
        <a:off x="3784969" y="1973509"/>
        <a:ext cx="1163134" cy="1163134"/>
      </dsp:txXfrm>
    </dsp:sp>
    <dsp:sp modelId="{43608692-D19A-584C-87EC-6E3DFF08A8C5}">
      <dsp:nvSpPr>
        <dsp:cNvPr id="0" name=""/>
        <dsp:cNvSpPr/>
      </dsp:nvSpPr>
      <dsp:spPr>
        <a:xfrm>
          <a:off x="7907110" y="1214694"/>
          <a:ext cx="2146145" cy="180506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C4B2E-2051-5049-A664-2AF99A9FD30C}">
      <dsp:nvSpPr>
        <dsp:cNvPr id="0" name=""/>
        <dsp:cNvSpPr/>
      </dsp:nvSpPr>
      <dsp:spPr>
        <a:xfrm>
          <a:off x="7107595" y="1973509"/>
          <a:ext cx="1163134" cy="11631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latin typeface="Trebuchet MS" panose="020B0703020202090204" pitchFamily="34" charset="0"/>
            </a:rPr>
            <a:t>2,000 Views</a:t>
          </a:r>
        </a:p>
      </dsp:txBody>
      <dsp:txXfrm>
        <a:off x="7107595" y="1973509"/>
        <a:ext cx="1163134" cy="11631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F43A2-28D9-0745-9A92-6B7E5B6A073C}"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6ACB3-DCF7-D145-AB7D-B2CAA49C3B85}" type="slidenum">
              <a:rPr lang="en-US" smtClean="0"/>
              <a:t>‹#›</a:t>
            </a:fld>
            <a:endParaRPr lang="en-US"/>
          </a:p>
        </p:txBody>
      </p:sp>
    </p:spTree>
    <p:extLst>
      <p:ext uri="{BB962C8B-B14F-4D97-AF65-F5344CB8AC3E}">
        <p14:creationId xmlns:p14="http://schemas.microsoft.com/office/powerpoint/2010/main" val="332347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96ACB3-DCF7-D145-AB7D-B2CAA49C3B85}" type="slidenum">
              <a:rPr lang="en-US" smtClean="0"/>
              <a:t>1</a:t>
            </a:fld>
            <a:endParaRPr lang="en-US"/>
          </a:p>
        </p:txBody>
      </p:sp>
    </p:spTree>
    <p:extLst>
      <p:ext uri="{BB962C8B-B14F-4D97-AF65-F5344CB8AC3E}">
        <p14:creationId xmlns:p14="http://schemas.microsoft.com/office/powerpoint/2010/main" val="157959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n-lt"/>
                <a:cs typeface="+mn-lt"/>
              </a:rPr>
              <a:t>Lululemon was founded by Chip Wilson in Vancouver Canada in 1998. Originally the company was made for a yoga inspired athletic company.</a:t>
            </a:r>
          </a:p>
          <a:p>
            <a:r>
              <a:rPr lang="en-US">
                <a:ea typeface="+mn-lt"/>
                <a:cs typeface="+mn-lt"/>
              </a:rPr>
              <a:t>Became a standalone store in November 2000 after successful sales in its first yoga studio.</a:t>
            </a:r>
          </a:p>
          <a:p>
            <a:r>
              <a:rPr lang="en-US">
                <a:ea typeface="+mn-lt"/>
                <a:cs typeface="+mn-lt"/>
              </a:rPr>
              <a:t>Rather than creating clothing customers could sweat in, Lululemon wanted to create a community that could discuss healthy living and mindfulness for both men and women.</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A496ACB3-DCF7-D145-AB7D-B2CAA49C3B85}" type="slidenum">
              <a:rPr lang="en-US" smtClean="0"/>
              <a:t>2</a:t>
            </a:fld>
            <a:endParaRPr lang="en-US"/>
          </a:p>
        </p:txBody>
      </p:sp>
    </p:spTree>
    <p:extLst>
      <p:ext uri="{BB962C8B-B14F-4D97-AF65-F5344CB8AC3E}">
        <p14:creationId xmlns:p14="http://schemas.microsoft.com/office/powerpoint/2010/main" val="318385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ea typeface="+mn-lt"/>
                <a:cs typeface="+mn-lt"/>
              </a:rPr>
              <a:t>Strengths:</a:t>
            </a:r>
          </a:p>
          <a:p>
            <a:r>
              <a:rPr lang="en-US">
                <a:ea typeface="+mn-lt"/>
                <a:cs typeface="+mn-lt"/>
              </a:rPr>
              <a:t>Premium Brand Affinity- Lululemon’s products have created more of a cult like following among educated, health conscious and high-income women. </a:t>
            </a:r>
          </a:p>
          <a:p>
            <a:r>
              <a:rPr lang="en-US">
                <a:ea typeface="+mn-lt"/>
                <a:cs typeface="+mn-lt"/>
              </a:rPr>
              <a:t>Athleisure bandwagon- More people than ever around the globe have become more fitness conscious. With that being a new trend there is more of a need for clothing that can be worn not only at the gym but out around the town. In today’s day and age it has become more socially acceptable to wear more casual clothing out including dining settings.</a:t>
            </a:r>
          </a:p>
          <a:p>
            <a:r>
              <a:rPr lang="en-US">
                <a:ea typeface="+mn-lt"/>
                <a:cs typeface="+mn-lt"/>
              </a:rPr>
              <a:t>Strong balance sheet- Lululemon’s finances are currently in order as the company has no debts and has been doing very well in the stock market compared to a few of its competitors, Under Armor and Nike. </a:t>
            </a:r>
          </a:p>
          <a:p>
            <a:endParaRPr lang="en-US">
              <a:cs typeface="Calibri"/>
            </a:endParaRPr>
          </a:p>
          <a:p>
            <a:r>
              <a:rPr lang="en-US" b="1">
                <a:cs typeface="Calibri"/>
              </a:rPr>
              <a:t>Weaknesses</a:t>
            </a:r>
          </a:p>
          <a:p>
            <a:r>
              <a:rPr lang="en-US">
                <a:ea typeface="+mn-lt"/>
                <a:cs typeface="+mn-lt"/>
              </a:rPr>
              <a:t>High Prices- Lululemon’s is notorious for having much higher priced athletic wear as compared to it’s competitors. The company prides itself on top of the line fabrics and research for new fabrics that fit the needs of their customer base. This can be a problem if the company decides to expand its target demographic away from the common target of high income women. </a:t>
            </a:r>
          </a:p>
          <a:p>
            <a:r>
              <a:rPr lang="en-US">
                <a:ea typeface="+mn-lt"/>
                <a:cs typeface="+mn-lt"/>
              </a:rPr>
              <a:t>Brand Perception- The company has had a difficult time straying away only selling clothing for Yoga. They have been trying to get other demographics in other physical sports to see that they have clothing for different types of activities. </a:t>
            </a:r>
          </a:p>
          <a:p>
            <a:endParaRPr lang="en-US">
              <a:cs typeface="Calibri"/>
            </a:endParaRPr>
          </a:p>
          <a:p>
            <a:r>
              <a:rPr lang="en-US" b="1"/>
              <a:t>Opportunities</a:t>
            </a:r>
          </a:p>
          <a:p>
            <a:r>
              <a:rPr lang="en-US">
                <a:ea typeface="+mn-lt"/>
                <a:cs typeface="+mn-lt"/>
              </a:rPr>
              <a:t>International Expansion- Lululemon has been working on expanding into Asian and European markets. 93% of their total sales has been coming from their North American Stores. As they do have locations in Europe and Asia already, they are looking to increase revenue in these countries.</a:t>
            </a:r>
          </a:p>
          <a:p>
            <a:r>
              <a:rPr lang="en-US">
                <a:ea typeface="+mn-lt"/>
                <a:cs typeface="+mn-lt"/>
              </a:rPr>
              <a:t>Product Expansion- The company has been working on expanding their men’s clothing sector and expanding their target demographic from a female heavy audience to a more universal one. From quick drying clothes for men to bags, they are trying to focus more on running and athletic training for their male segment. </a:t>
            </a:r>
          </a:p>
          <a:p>
            <a:endParaRPr lang="en-US">
              <a:cs typeface="Calibri"/>
            </a:endParaRPr>
          </a:p>
          <a:p>
            <a:r>
              <a:rPr lang="en-US" b="1"/>
              <a:t>Threats</a:t>
            </a:r>
          </a:p>
          <a:p>
            <a:r>
              <a:rPr lang="en-US">
                <a:ea typeface="+mn-lt"/>
                <a:cs typeface="+mn-lt"/>
              </a:rPr>
              <a:t>The market for athletic apparel is extremely competitive as the want for an athleisure lifestyle is trending. </a:t>
            </a:r>
          </a:p>
          <a:p>
            <a:r>
              <a:rPr lang="en-US">
                <a:ea typeface="+mn-lt"/>
                <a:cs typeface="+mn-lt"/>
              </a:rPr>
              <a:t>Nike, Under Armor and Gap seem to be Lululemon's biggest threats as they sell athletic clothing catering to larger demographics and have been around much longer.</a:t>
            </a:r>
          </a:p>
          <a:p>
            <a:endParaRPr lang="en-US">
              <a:cs typeface="Calibri"/>
            </a:endParaRPr>
          </a:p>
          <a:p>
            <a:endParaRPr lang="en-US" b="1"/>
          </a:p>
        </p:txBody>
      </p:sp>
      <p:sp>
        <p:nvSpPr>
          <p:cNvPr id="4" name="Slide Number Placeholder 3"/>
          <p:cNvSpPr>
            <a:spLocks noGrp="1"/>
          </p:cNvSpPr>
          <p:nvPr>
            <p:ph type="sldNum" sz="quarter" idx="5"/>
          </p:nvPr>
        </p:nvSpPr>
        <p:spPr/>
        <p:txBody>
          <a:bodyPr/>
          <a:lstStyle/>
          <a:p>
            <a:fld id="{A496ACB3-DCF7-D145-AB7D-B2CAA49C3B85}" type="slidenum">
              <a:rPr lang="en-US" smtClean="0"/>
              <a:t>3</a:t>
            </a:fld>
            <a:endParaRPr lang="en-US"/>
          </a:p>
        </p:txBody>
      </p:sp>
    </p:spTree>
    <p:extLst>
      <p:ext uri="{BB962C8B-B14F-4D97-AF65-F5344CB8AC3E}">
        <p14:creationId xmlns:p14="http://schemas.microsoft.com/office/powerpoint/2010/main" val="250661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Goal: To cater to a male demographic dominated by a female target audience.</a:t>
            </a:r>
          </a:p>
          <a:p>
            <a:r>
              <a:rPr lang="en-US">
                <a:cs typeface="Calibri"/>
              </a:rPr>
              <a:t>Objectives</a:t>
            </a:r>
          </a:p>
          <a:p>
            <a:pPr marL="514350" indent="-514350">
              <a:buAutoNum type="arabicPeriod"/>
            </a:pPr>
            <a:r>
              <a:rPr lang="en-US">
                <a:cs typeface="Calibri"/>
              </a:rPr>
              <a:t>Push comfortable wear for men in a Working from home environment</a:t>
            </a:r>
          </a:p>
          <a:p>
            <a:pPr marL="514350" indent="-514350">
              <a:buAutoNum type="arabicPeriod"/>
            </a:pPr>
            <a:r>
              <a:rPr lang="en-US">
                <a:cs typeface="Calibri"/>
              </a:rPr>
              <a:t>Flexibility in where to wear clothing</a:t>
            </a:r>
          </a:p>
          <a:p>
            <a:pPr marL="514350" indent="-514350">
              <a:buAutoNum type="arabicPeriod"/>
            </a:pPr>
            <a:r>
              <a:rPr lang="en-US">
                <a:cs typeface="Calibri"/>
              </a:rPr>
              <a:t>Flexibility in styles </a:t>
            </a:r>
          </a:p>
          <a:p>
            <a:endParaRPr lang="en-US"/>
          </a:p>
        </p:txBody>
      </p:sp>
      <p:sp>
        <p:nvSpPr>
          <p:cNvPr id="4" name="Slide Number Placeholder 3"/>
          <p:cNvSpPr>
            <a:spLocks noGrp="1"/>
          </p:cNvSpPr>
          <p:nvPr>
            <p:ph type="sldNum" sz="quarter" idx="5"/>
          </p:nvPr>
        </p:nvSpPr>
        <p:spPr/>
        <p:txBody>
          <a:bodyPr/>
          <a:lstStyle/>
          <a:p>
            <a:fld id="{A496ACB3-DCF7-D145-AB7D-B2CAA49C3B85}" type="slidenum">
              <a:rPr lang="en-US" smtClean="0"/>
              <a:t>4</a:t>
            </a:fld>
            <a:endParaRPr lang="en-US"/>
          </a:p>
        </p:txBody>
      </p:sp>
    </p:spTree>
    <p:extLst>
      <p:ext uri="{BB962C8B-B14F-4D97-AF65-F5344CB8AC3E}">
        <p14:creationId xmlns:p14="http://schemas.microsoft.com/office/powerpoint/2010/main" val="96316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96ACB3-DCF7-D145-AB7D-B2CAA49C3B85}" type="slidenum">
              <a:rPr lang="en-US" smtClean="0"/>
              <a:t>5</a:t>
            </a:fld>
            <a:endParaRPr lang="en-US"/>
          </a:p>
        </p:txBody>
      </p:sp>
    </p:spTree>
    <p:extLst>
      <p:ext uri="{BB962C8B-B14F-4D97-AF65-F5344CB8AC3E}">
        <p14:creationId xmlns:p14="http://schemas.microsoft.com/office/powerpoint/2010/main" val="117808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96ACB3-DCF7-D145-AB7D-B2CAA49C3B85}" type="slidenum">
              <a:rPr lang="en-US" smtClean="0"/>
              <a:t>8</a:t>
            </a:fld>
            <a:endParaRPr lang="en-US"/>
          </a:p>
        </p:txBody>
      </p:sp>
    </p:spTree>
    <p:extLst>
      <p:ext uri="{BB962C8B-B14F-4D97-AF65-F5344CB8AC3E}">
        <p14:creationId xmlns:p14="http://schemas.microsoft.com/office/powerpoint/2010/main" val="366762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F923-77E4-254D-ADEE-26F62F657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CEB381-37B5-0B4D-A83C-CB2414DD3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BB9B1-3060-AB4E-BAB1-B0E284537E37}"/>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5" name="Footer Placeholder 4">
            <a:extLst>
              <a:ext uri="{FF2B5EF4-FFF2-40B4-BE49-F238E27FC236}">
                <a16:creationId xmlns:a16="http://schemas.microsoft.com/office/drawing/2014/main" id="{0046872F-989C-504B-AB1F-C92572FAA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7BFEA-00F1-1242-AB25-033BB7D020FA}"/>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58875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474E-94F4-EC47-8FA2-C81338979C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A2B244-F357-444F-AA0A-86828402C6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41F8A-034E-1A44-82E2-DE25C3DE2718}"/>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5" name="Footer Placeholder 4">
            <a:extLst>
              <a:ext uri="{FF2B5EF4-FFF2-40B4-BE49-F238E27FC236}">
                <a16:creationId xmlns:a16="http://schemas.microsoft.com/office/drawing/2014/main" id="{7941D6C5-BBC3-FB44-B0D3-1C96FAD48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CB39C-10E3-0C4F-B3CE-64618B76A8E7}"/>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186506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AAB41-CADB-A441-AC73-5C8B3ED9E3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A62655-E116-8C46-ABE0-7A6D6C3942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E2C0-F240-9F4E-9837-567EB91C3DD8}"/>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5" name="Footer Placeholder 4">
            <a:extLst>
              <a:ext uri="{FF2B5EF4-FFF2-40B4-BE49-F238E27FC236}">
                <a16:creationId xmlns:a16="http://schemas.microsoft.com/office/drawing/2014/main" id="{544417E7-EAA0-2B44-9326-58D1714E3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7B371-F3CD-9A4F-BCAD-C00C4BFA766F}"/>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274340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471D-9D81-504C-B4C9-6B360A3D9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D13E0-CA81-6440-A509-A5B11098C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A8B26-9A26-FC41-8250-59F1D36C02F9}"/>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5" name="Footer Placeholder 4">
            <a:extLst>
              <a:ext uri="{FF2B5EF4-FFF2-40B4-BE49-F238E27FC236}">
                <a16:creationId xmlns:a16="http://schemas.microsoft.com/office/drawing/2014/main" id="{F5CCCFDA-6082-5143-84EA-00077ED6E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C0E5E-E054-8848-95E1-51B7B8381FE2}"/>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294989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AB46-5208-884A-B171-D072CA282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0EF23F-7CFE-2348-96D7-BFD9FF7691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E41239-1270-E74A-93C8-7B2CE83BECC4}"/>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5" name="Footer Placeholder 4">
            <a:extLst>
              <a:ext uri="{FF2B5EF4-FFF2-40B4-BE49-F238E27FC236}">
                <a16:creationId xmlns:a16="http://schemas.microsoft.com/office/drawing/2014/main" id="{EB5CD9C8-31CA-544E-8AE5-CF2277F88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90659-651B-E843-9B72-33FF3B2C4F25}"/>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148261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D89E-A80E-E441-BE37-8A5089A62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5777E-0515-4D46-9FEE-FE57726EE9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C86045-0D14-F140-BAB6-428AE9333C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050C9C-AF97-8140-A144-26D0945B63AA}"/>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6" name="Footer Placeholder 5">
            <a:extLst>
              <a:ext uri="{FF2B5EF4-FFF2-40B4-BE49-F238E27FC236}">
                <a16:creationId xmlns:a16="http://schemas.microsoft.com/office/drawing/2014/main" id="{80B792EA-C868-6E41-B95A-D9B5154F8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721E0-F2B4-7347-AC96-E5BDD92A3C1D}"/>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205821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8FED-017D-AD40-BA1F-7BA44EB09A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A9EBA-A15D-8744-BB23-F4FB22B4B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B90907-5F5C-714B-8A81-C9A68368E2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45B2A-7D05-0146-BAD1-1E371E6168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C13D79-8F72-EB47-B398-21DC0ADA5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739319-D2F4-5545-BDEC-77D7019AD2FF}"/>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8" name="Footer Placeholder 7">
            <a:extLst>
              <a:ext uri="{FF2B5EF4-FFF2-40B4-BE49-F238E27FC236}">
                <a16:creationId xmlns:a16="http://schemas.microsoft.com/office/drawing/2014/main" id="{FF073A34-0F03-C144-990A-D02969BF24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5F91B5-B5BC-CA42-9884-F9FF0150B17D}"/>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39571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C6CD-6EA8-B94B-AE17-93E2463CAD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645130-3EE1-194D-88B6-30913554C405}"/>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4" name="Footer Placeholder 3">
            <a:extLst>
              <a:ext uri="{FF2B5EF4-FFF2-40B4-BE49-F238E27FC236}">
                <a16:creationId xmlns:a16="http://schemas.microsoft.com/office/drawing/2014/main" id="{315DFA9B-E219-C84D-A2B6-BBB5886734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F7EBB6-258D-D749-B9D1-1553175C6EB9}"/>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138622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FC393-43BA-AA4E-9B32-F88E55D705D9}"/>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3" name="Footer Placeholder 2">
            <a:extLst>
              <a:ext uri="{FF2B5EF4-FFF2-40B4-BE49-F238E27FC236}">
                <a16:creationId xmlns:a16="http://schemas.microsoft.com/office/drawing/2014/main" id="{17384A2E-C73A-064E-B3C8-9C9012F1F6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E2805B-45BD-B84A-AF3B-85AD53F3D3EC}"/>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410702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6890-5B9B-944F-A77C-A3AC0D17C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65A862-13C1-284F-BB46-EAD5F92B60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67AA8B-F399-4A48-B732-B193F2FA7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5A7D4-3E45-214F-8279-D222ACB4B3D3}"/>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6" name="Footer Placeholder 5">
            <a:extLst>
              <a:ext uri="{FF2B5EF4-FFF2-40B4-BE49-F238E27FC236}">
                <a16:creationId xmlns:a16="http://schemas.microsoft.com/office/drawing/2014/main" id="{6E6DF4E7-9C24-5843-A6D2-9B1DAAF94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167E1-F542-F845-BB50-3901257F454B}"/>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272631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C085-5FD6-DF48-B534-D706AAD07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F74183-B0FF-7D40-8352-27CC52633C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A6E163-2056-304A-A6FE-7837DF732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05D9F-CF84-3C46-A643-7A25F418CAC4}"/>
              </a:ext>
            </a:extLst>
          </p:cNvPr>
          <p:cNvSpPr>
            <a:spLocks noGrp="1"/>
          </p:cNvSpPr>
          <p:nvPr>
            <p:ph type="dt" sz="half" idx="10"/>
          </p:nvPr>
        </p:nvSpPr>
        <p:spPr/>
        <p:txBody>
          <a:bodyPr/>
          <a:lstStyle/>
          <a:p>
            <a:fld id="{0A383310-C127-BE41-B5E6-5F5183AB90F0}" type="datetimeFigureOut">
              <a:rPr lang="en-US" smtClean="0"/>
              <a:t>5/12/2022</a:t>
            </a:fld>
            <a:endParaRPr lang="en-US"/>
          </a:p>
        </p:txBody>
      </p:sp>
      <p:sp>
        <p:nvSpPr>
          <p:cNvPr id="6" name="Footer Placeholder 5">
            <a:extLst>
              <a:ext uri="{FF2B5EF4-FFF2-40B4-BE49-F238E27FC236}">
                <a16:creationId xmlns:a16="http://schemas.microsoft.com/office/drawing/2014/main" id="{B8C1EF38-105B-1C47-8B21-65EDFAB55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19AA0-E39D-8A42-B745-C75B23B3148C}"/>
              </a:ext>
            </a:extLst>
          </p:cNvPr>
          <p:cNvSpPr>
            <a:spLocks noGrp="1"/>
          </p:cNvSpPr>
          <p:nvPr>
            <p:ph type="sldNum" sz="quarter" idx="12"/>
          </p:nvPr>
        </p:nvSpPr>
        <p:spPr/>
        <p:txBody>
          <a:bodyPr/>
          <a:lstStyle/>
          <a:p>
            <a:fld id="{6A0779CA-5F4F-ED42-A92F-D6CE2300FA75}" type="slidenum">
              <a:rPr lang="en-US" smtClean="0"/>
              <a:t>‹#›</a:t>
            </a:fld>
            <a:endParaRPr lang="en-US"/>
          </a:p>
        </p:txBody>
      </p:sp>
    </p:spTree>
    <p:extLst>
      <p:ext uri="{BB962C8B-B14F-4D97-AF65-F5344CB8AC3E}">
        <p14:creationId xmlns:p14="http://schemas.microsoft.com/office/powerpoint/2010/main" val="13848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5F514-2D7C-1D42-A474-0698B41CB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B1D64B-9B44-9D41-AF47-E430EEBF4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03067-F1CD-C54C-BD33-C04FBC528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83310-C127-BE41-B5E6-5F5183AB90F0}" type="datetimeFigureOut">
              <a:rPr lang="en-US" smtClean="0"/>
              <a:t>5/12/2022</a:t>
            </a:fld>
            <a:endParaRPr lang="en-US"/>
          </a:p>
        </p:txBody>
      </p:sp>
      <p:sp>
        <p:nvSpPr>
          <p:cNvPr id="5" name="Footer Placeholder 4">
            <a:extLst>
              <a:ext uri="{FF2B5EF4-FFF2-40B4-BE49-F238E27FC236}">
                <a16:creationId xmlns:a16="http://schemas.microsoft.com/office/drawing/2014/main" id="{E0FC775E-63EE-0F40-BF51-1CC0445450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FFBE06-75F3-B14D-B02C-4DEB43456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779CA-5F4F-ED42-A92F-D6CE2300FA75}" type="slidenum">
              <a:rPr lang="en-US" smtClean="0"/>
              <a:t>‹#›</a:t>
            </a:fld>
            <a:endParaRPr lang="en-US"/>
          </a:p>
        </p:txBody>
      </p:sp>
    </p:spTree>
    <p:extLst>
      <p:ext uri="{BB962C8B-B14F-4D97-AF65-F5344CB8AC3E}">
        <p14:creationId xmlns:p14="http://schemas.microsoft.com/office/powerpoint/2010/main" val="124085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usiness.instagram.com/advertising/" TargetMode="External"/><Relationship Id="rId7" Type="http://schemas.openxmlformats.org/officeDocument/2006/relationships/image" Target="../media/image1.png"/><Relationship Id="rId2" Type="http://schemas.openxmlformats.org/officeDocument/2006/relationships/hyperlink" Target="https://advertising.hulu.com/" TargetMode="External"/><Relationship Id="rId1" Type="http://schemas.openxmlformats.org/officeDocument/2006/relationships/slideLayout" Target="../slideLayouts/slideLayout2.xml"/><Relationship Id="rId6" Type="http://schemas.openxmlformats.org/officeDocument/2006/relationships/hyperlink" Target="https://www.nytimes.com/2018/02/05/business/lululemon-ceo-resigns.html" TargetMode="External"/><Relationship Id="rId5" Type="http://schemas.openxmlformats.org/officeDocument/2006/relationships/hyperlink" Target="https://www.webfx.com/social-media/how-much-does-it-cost-to-advertise-on-twitter.html" TargetMode="External"/><Relationship Id="rId4" Type="http://schemas.openxmlformats.org/officeDocument/2006/relationships/hyperlink" Target="https://influencermarketinghub.com/how-much-does-it-cost-to-advertise-on-instagr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CFC4-A2AA-0247-8806-63F256459BA7}"/>
              </a:ext>
            </a:extLst>
          </p:cNvPr>
          <p:cNvSpPr>
            <a:spLocks noGrp="1"/>
          </p:cNvSpPr>
          <p:nvPr>
            <p:ph type="ctrTitle"/>
          </p:nvPr>
        </p:nvSpPr>
        <p:spPr>
          <a:xfrm>
            <a:off x="2141845" y="1122363"/>
            <a:ext cx="9144000" cy="2387600"/>
          </a:xfrm>
        </p:spPr>
        <p:txBody>
          <a:bodyPr/>
          <a:lstStyle/>
          <a:p>
            <a:r>
              <a:rPr lang="en-US" b="1">
                <a:latin typeface="Trebuchet MS" panose="020B0703020202090204" pitchFamily="34" charset="0"/>
              </a:rPr>
              <a:t>lululemon athletica</a:t>
            </a:r>
          </a:p>
        </p:txBody>
      </p:sp>
      <p:pic>
        <p:nvPicPr>
          <p:cNvPr id="1026" name="Picture 2" descr="Lululemon logo and symbol, meaning, history, PNG">
            <a:extLst>
              <a:ext uri="{FF2B5EF4-FFF2-40B4-BE49-F238E27FC236}">
                <a16:creationId xmlns:a16="http://schemas.microsoft.com/office/drawing/2014/main" id="{31BFD7B3-E3CC-634B-B5C8-011BF22C1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001" y="2360828"/>
            <a:ext cx="1386942" cy="11491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4720408C-2ED2-6049-937D-C00E93B5D0E4}"/>
              </a:ext>
            </a:extLst>
          </p:cNvPr>
          <p:cNvGraphicFramePr/>
          <p:nvPr>
            <p:extLst>
              <p:ext uri="{D42A27DB-BD31-4B8C-83A1-F6EECF244321}">
                <p14:modId xmlns:p14="http://schemas.microsoft.com/office/powerpoint/2010/main" val="3736245208"/>
              </p:ext>
            </p:extLst>
          </p:nvPr>
        </p:nvGraphicFramePr>
        <p:xfrm>
          <a:off x="0" y="426720"/>
          <a:ext cx="12192000" cy="8241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452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8EBFFB81-0AE9-4688-9BD9-3980CAEF198B}"/>
              </a:ext>
            </a:extLst>
          </p:cNvPr>
          <p:cNvSpPr>
            <a:spLocks noGrp="1"/>
          </p:cNvSpPr>
          <p:nvPr>
            <p:ph type="title"/>
          </p:nvPr>
        </p:nvSpPr>
        <p:spPr>
          <a:xfrm>
            <a:off x="649270" y="4615840"/>
            <a:ext cx="3885141" cy="1526741"/>
          </a:xfrm>
        </p:spPr>
        <p:txBody>
          <a:bodyPr vert="horz" lIns="91440" tIns="45720" rIns="91440" bIns="45720" rtlCol="0" anchor="ctr">
            <a:normAutofit/>
          </a:bodyPr>
          <a:lstStyle/>
          <a:p>
            <a:r>
              <a:rPr lang="en-US" sz="3200">
                <a:solidFill>
                  <a:schemeClr val="bg1"/>
                </a:solidFill>
                <a:cs typeface="Calibri Light"/>
              </a:rPr>
              <a:t>Instagram Ad</a:t>
            </a:r>
            <a:endParaRPr lang="en-US" sz="3200" kern="1200">
              <a:solidFill>
                <a:schemeClr val="bg1"/>
              </a:solidFill>
              <a:latin typeface="+mj-lt"/>
              <a:cs typeface="Calibri Light"/>
            </a:endParaRPr>
          </a:p>
        </p:txBody>
      </p:sp>
      <p:pic>
        <p:nvPicPr>
          <p:cNvPr id="27" name="Picture 27" descr="A person sitting on a bed&#10;&#10;Description automatically generated">
            <a:extLst>
              <a:ext uri="{FF2B5EF4-FFF2-40B4-BE49-F238E27FC236}">
                <a16:creationId xmlns:a16="http://schemas.microsoft.com/office/drawing/2014/main" id="{A551A9EC-11E2-4604-A429-3C26F0D580A4}"/>
              </a:ext>
            </a:extLst>
          </p:cNvPr>
          <p:cNvPicPr>
            <a:picLocks noGrp="1" noChangeAspect="1"/>
          </p:cNvPicPr>
          <p:nvPr>
            <p:ph sz="half" idx="1"/>
          </p:nvPr>
        </p:nvPicPr>
        <p:blipFill rotWithShape="1">
          <a:blip r:embed="rId2"/>
          <a:srcRect r="3239" b="-1"/>
          <a:stretch/>
        </p:blipFill>
        <p:spPr>
          <a:xfrm>
            <a:off x="393308" y="352931"/>
            <a:ext cx="5559480" cy="3749040"/>
          </a:xfrm>
          <a:prstGeom prst="rect">
            <a:avLst/>
          </a:prstGeom>
        </p:spPr>
      </p:pic>
      <p:pic>
        <p:nvPicPr>
          <p:cNvPr id="26" name="Picture 26" descr="Two people sitting on a couch&#10;&#10;Description automatically generated">
            <a:extLst>
              <a:ext uri="{FF2B5EF4-FFF2-40B4-BE49-F238E27FC236}">
                <a16:creationId xmlns:a16="http://schemas.microsoft.com/office/drawing/2014/main" id="{74683452-1C18-4179-8F35-44BA17A10265}"/>
              </a:ext>
            </a:extLst>
          </p:cNvPr>
          <p:cNvPicPr>
            <a:picLocks noChangeAspect="1"/>
          </p:cNvPicPr>
          <p:nvPr/>
        </p:nvPicPr>
        <p:blipFill rotWithShape="1">
          <a:blip r:embed="rId3"/>
          <a:srcRect l="1239" r="-2" b="-2"/>
          <a:stretch/>
        </p:blipFill>
        <p:spPr>
          <a:xfrm>
            <a:off x="6251736" y="357013"/>
            <a:ext cx="5546955" cy="3749040"/>
          </a:xfrm>
          <a:prstGeom prst="rect">
            <a:avLst/>
          </a:prstGeom>
        </p:spPr>
      </p:pic>
      <p:cxnSp>
        <p:nvCxnSpPr>
          <p:cNvPr id="38" name="Straight Connector 37">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32">
            <a:extLst>
              <a:ext uri="{FF2B5EF4-FFF2-40B4-BE49-F238E27FC236}">
                <a16:creationId xmlns:a16="http://schemas.microsoft.com/office/drawing/2014/main" id="{64A68653-3F8F-47B3-B99E-0066279E9090}"/>
              </a:ext>
            </a:extLst>
          </p:cNvPr>
          <p:cNvSpPr>
            <a:spLocks noGrp="1"/>
          </p:cNvSpPr>
          <p:nvPr>
            <p:ph sz="half" idx="2"/>
          </p:nvPr>
        </p:nvSpPr>
        <p:spPr>
          <a:xfrm>
            <a:off x="4945336" y="4615840"/>
            <a:ext cx="6609921" cy="1526741"/>
          </a:xfrm>
        </p:spPr>
        <p:txBody>
          <a:bodyPr vert="horz" lIns="91440" tIns="45720" rIns="91440" bIns="45720" rtlCol="0" anchor="ctr">
            <a:normAutofit/>
          </a:bodyPr>
          <a:lstStyle/>
          <a:p>
            <a:r>
              <a:rPr lang="en-US" sz="2200">
                <a:solidFill>
                  <a:schemeClr val="bg1"/>
                </a:solidFill>
                <a:cs typeface="Calibri"/>
              </a:rPr>
              <a:t>Targeting men utilizing humor</a:t>
            </a:r>
          </a:p>
          <a:p>
            <a:r>
              <a:rPr lang="en-US" sz="2200">
                <a:solidFill>
                  <a:schemeClr val="bg1"/>
                </a:solidFill>
                <a:cs typeface="Calibri"/>
              </a:rPr>
              <a:t>Jealousy over significant other earing yoga pants and being comfy</a:t>
            </a:r>
          </a:p>
        </p:txBody>
      </p:sp>
      <p:sp>
        <p:nvSpPr>
          <p:cNvPr id="28" name="TextBox 27">
            <a:extLst>
              <a:ext uri="{FF2B5EF4-FFF2-40B4-BE49-F238E27FC236}">
                <a16:creationId xmlns:a16="http://schemas.microsoft.com/office/drawing/2014/main" id="{2D1752C7-76BD-4D18-9DC1-AFFA03732A02}"/>
              </a:ext>
            </a:extLst>
          </p:cNvPr>
          <p:cNvSpPr txBox="1"/>
          <p:nvPr/>
        </p:nvSpPr>
        <p:spPr>
          <a:xfrm>
            <a:off x="6251736" y="3688017"/>
            <a:ext cx="5575709" cy="418036"/>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b="1">
                <a:solidFill>
                  <a:srgbClr val="FFFFFF"/>
                </a:solidFill>
              </a:rPr>
              <a:t>It’s just not fair she gets the comfy yoga pants…</a:t>
            </a:r>
          </a:p>
        </p:txBody>
      </p:sp>
      <p:sp>
        <p:nvSpPr>
          <p:cNvPr id="29" name="TextBox 28">
            <a:extLst>
              <a:ext uri="{FF2B5EF4-FFF2-40B4-BE49-F238E27FC236}">
                <a16:creationId xmlns:a16="http://schemas.microsoft.com/office/drawing/2014/main" id="{65AFC41B-804B-4455-A685-B08DF70CDE21}"/>
              </a:ext>
            </a:extLst>
          </p:cNvPr>
          <p:cNvSpPr txBox="1"/>
          <p:nvPr/>
        </p:nvSpPr>
        <p:spPr>
          <a:xfrm>
            <a:off x="393308" y="3367634"/>
            <a:ext cx="5559480" cy="734337"/>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b="1">
                <a:solidFill>
                  <a:srgbClr val="FFFFFF"/>
                </a:solidFill>
              </a:rPr>
              <a:t>Left wondering why I’m stuck with jeans when my girlfriend gets to be comfy in yoga pants….</a:t>
            </a:r>
          </a:p>
        </p:txBody>
      </p:sp>
    </p:spTree>
    <p:extLst>
      <p:ext uri="{BB962C8B-B14F-4D97-AF65-F5344CB8AC3E}">
        <p14:creationId xmlns:p14="http://schemas.microsoft.com/office/powerpoint/2010/main" val="16232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7D340-558A-EA4B-B536-6CE9D73526C7}"/>
              </a:ext>
            </a:extLst>
          </p:cNvPr>
          <p:cNvSpPr>
            <a:spLocks noGrp="1"/>
          </p:cNvSpPr>
          <p:nvPr>
            <p:ph type="title"/>
          </p:nvPr>
        </p:nvSpPr>
        <p:spPr>
          <a:xfrm>
            <a:off x="686834" y="591344"/>
            <a:ext cx="3200400" cy="5585619"/>
          </a:xfrm>
        </p:spPr>
        <p:txBody>
          <a:bodyPr>
            <a:normAutofit/>
          </a:bodyPr>
          <a:lstStyle/>
          <a:p>
            <a:r>
              <a:rPr lang="en-US" sz="3700">
                <a:solidFill>
                  <a:srgbClr val="FFFFFF"/>
                </a:solidFill>
                <a:cs typeface="Calibri Light"/>
              </a:rPr>
              <a:t>Video Advertisement Script – Hulu</a:t>
            </a:r>
            <a:endParaRPr lang="en-US" sz="3700">
              <a:solidFill>
                <a:srgbClr val="FFFFFF"/>
              </a:solidFill>
            </a:endParaRP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D20517-4038-1447-844A-6124F608B9B5}"/>
              </a:ext>
            </a:extLst>
          </p:cNvPr>
          <p:cNvSpPr>
            <a:spLocks noGrp="1"/>
          </p:cNvSpPr>
          <p:nvPr>
            <p:ph idx="1"/>
          </p:nvPr>
        </p:nvSpPr>
        <p:spPr>
          <a:xfrm>
            <a:off x="4174139" y="318175"/>
            <a:ext cx="7265924" cy="6031316"/>
          </a:xfrm>
        </p:spPr>
        <p:txBody>
          <a:bodyPr vert="horz" lIns="91440" tIns="45720" rIns="91440" bIns="45720" rtlCol="0" anchor="ctr">
            <a:noAutofit/>
          </a:bodyPr>
          <a:lstStyle/>
          <a:p>
            <a:pPr>
              <a:buNone/>
            </a:pPr>
            <a:r>
              <a:rPr lang="en-US" sz="1400" i="1">
                <a:ea typeface="+mn-lt"/>
                <a:cs typeface="+mn-lt"/>
              </a:rPr>
              <a:t>Scene opens on a boyfriend and girlfriend cuddled up under a blanket watching movie on the couch. They are eating popcorn. They both reach into the bowl to find it empty. </a:t>
            </a:r>
            <a:endParaRPr lang="en-US" sz="1400">
              <a:cs typeface="Calibri" panose="020F0502020204030204"/>
            </a:endParaRPr>
          </a:p>
          <a:p>
            <a:pPr algn="ctr">
              <a:buNone/>
            </a:pPr>
            <a:endParaRPr lang="en-US" sz="1200" i="1">
              <a:ea typeface="+mn-lt"/>
              <a:cs typeface="+mn-lt"/>
            </a:endParaRPr>
          </a:p>
          <a:p>
            <a:pPr algn="ctr">
              <a:lnSpc>
                <a:spcPct val="100000"/>
              </a:lnSpc>
              <a:spcBef>
                <a:spcPts val="0"/>
              </a:spcBef>
              <a:buNone/>
            </a:pPr>
            <a:r>
              <a:rPr lang="en-US" sz="1400" b="1">
                <a:ea typeface="+mn-lt"/>
                <a:cs typeface="+mn-lt"/>
              </a:rPr>
              <a:t>Girlfriend </a:t>
            </a:r>
            <a:endParaRPr lang="en-US" sz="1400">
              <a:ea typeface="+mn-lt"/>
              <a:cs typeface="+mn-lt"/>
            </a:endParaRPr>
          </a:p>
          <a:p>
            <a:pPr algn="ctr">
              <a:lnSpc>
                <a:spcPct val="100000"/>
              </a:lnSpc>
              <a:spcBef>
                <a:spcPts val="0"/>
              </a:spcBef>
              <a:buNone/>
            </a:pPr>
            <a:r>
              <a:rPr lang="en-US" sz="1400">
                <a:ea typeface="+mn-lt"/>
                <a:cs typeface="+mn-lt"/>
              </a:rPr>
              <a:t>I’ve got it babe. </a:t>
            </a:r>
            <a:endParaRPr lang="en-US" sz="1400">
              <a:cs typeface="Calibri" panose="020F0502020204030204"/>
            </a:endParaRPr>
          </a:p>
          <a:p>
            <a:pPr algn="ctr">
              <a:buNone/>
            </a:pPr>
            <a:r>
              <a:rPr lang="en-US" sz="1400" i="1">
                <a:ea typeface="+mn-lt"/>
                <a:cs typeface="+mn-lt"/>
              </a:rPr>
              <a:t>She kisses him on the cheek as she gets up. The blanket tumbles to the floor to reveal her Lululemon yoga pants and his jeans which look very uncomfortable as he keeps adjusting his position trying to get comfortable. She bends over to pick up the bowl of popcorn and stands back up to give us a good view of the Lululemon logo on her pants. She walks around the back of the couch to the kitchen as the boyfriend watches her staring at her pants. He breaks the fourth wall looking directly at the camera </a:t>
            </a:r>
            <a:endParaRPr lang="en-US" sz="1400">
              <a:cs typeface="Calibri" panose="020F0502020204030204"/>
            </a:endParaRPr>
          </a:p>
          <a:p>
            <a:pPr algn="ctr">
              <a:buNone/>
            </a:pPr>
            <a:endParaRPr lang="en-US" sz="1200" i="1">
              <a:ea typeface="+mn-lt"/>
              <a:cs typeface="+mn-lt"/>
            </a:endParaRPr>
          </a:p>
          <a:p>
            <a:pPr algn="ctr">
              <a:lnSpc>
                <a:spcPct val="100000"/>
              </a:lnSpc>
              <a:spcBef>
                <a:spcPts val="0"/>
              </a:spcBef>
              <a:buNone/>
            </a:pPr>
            <a:r>
              <a:rPr lang="en-US" sz="1400" b="1">
                <a:ea typeface="+mn-lt"/>
                <a:cs typeface="+mn-lt"/>
              </a:rPr>
              <a:t>Boyfriend </a:t>
            </a:r>
            <a:endParaRPr lang="en-US" sz="1400">
              <a:cs typeface="Calibri" panose="020F0502020204030204"/>
            </a:endParaRPr>
          </a:p>
          <a:p>
            <a:pPr algn="ctr">
              <a:lnSpc>
                <a:spcPct val="100000"/>
              </a:lnSpc>
              <a:spcBef>
                <a:spcPts val="0"/>
              </a:spcBef>
              <a:buNone/>
            </a:pPr>
            <a:r>
              <a:rPr lang="en-US" sz="1400">
                <a:ea typeface="+mn-lt"/>
                <a:cs typeface="+mn-lt"/>
              </a:rPr>
              <a:t>It’s just not fair. She looks so comfortable in her cute yoga pants while I’m stuck here in these uncomfortable ones. I can’t wear sweatpants on a movie date and look like a total slob. I wish someone made yoga pants for men. Well, not that tight, but you know just as comfy without looking like a slob. </a:t>
            </a:r>
            <a:endParaRPr lang="en-US" sz="1400">
              <a:cs typeface="Calibri" panose="020F0502020204030204"/>
            </a:endParaRPr>
          </a:p>
          <a:p>
            <a:pPr algn="ctr">
              <a:buNone/>
            </a:pPr>
            <a:r>
              <a:rPr lang="en-US" sz="1400" i="1">
                <a:ea typeface="+mn-lt"/>
                <a:cs typeface="+mn-lt"/>
              </a:rPr>
              <a:t>Girlfriend comes back in and sits back down pulling the blanket back up. </a:t>
            </a:r>
            <a:endParaRPr lang="en-US" sz="1400" i="1">
              <a:cs typeface="Calibri" panose="020F0502020204030204"/>
            </a:endParaRPr>
          </a:p>
          <a:p>
            <a:pPr algn="ctr">
              <a:buNone/>
            </a:pPr>
            <a:endParaRPr lang="en-US" sz="1200" i="1">
              <a:ea typeface="+mn-lt"/>
              <a:cs typeface="+mn-lt"/>
            </a:endParaRPr>
          </a:p>
          <a:p>
            <a:pPr algn="ctr">
              <a:lnSpc>
                <a:spcPct val="100000"/>
              </a:lnSpc>
              <a:spcBef>
                <a:spcPts val="0"/>
              </a:spcBef>
              <a:buNone/>
            </a:pPr>
            <a:r>
              <a:rPr lang="en-US" sz="1400" b="1">
                <a:ea typeface="+mn-lt"/>
                <a:cs typeface="+mn-lt"/>
              </a:rPr>
              <a:t>Girlfriend</a:t>
            </a:r>
            <a:endParaRPr lang="en-US" sz="1400">
              <a:cs typeface="Calibri" panose="020F0502020204030204"/>
            </a:endParaRPr>
          </a:p>
          <a:p>
            <a:pPr algn="ctr">
              <a:lnSpc>
                <a:spcPct val="100000"/>
              </a:lnSpc>
              <a:spcBef>
                <a:spcPts val="0"/>
              </a:spcBef>
              <a:buNone/>
            </a:pPr>
            <a:r>
              <a:rPr lang="en-US" sz="1400">
                <a:ea typeface="+mn-lt"/>
                <a:cs typeface="+mn-lt"/>
              </a:rPr>
              <a:t>You comfortable hon?</a:t>
            </a:r>
            <a:endParaRPr lang="en-US" sz="1400">
              <a:cs typeface="Calibri" panose="020F0502020204030204"/>
            </a:endParaRPr>
          </a:p>
          <a:p>
            <a:pPr algn="ctr">
              <a:lnSpc>
                <a:spcPct val="100000"/>
              </a:lnSpc>
              <a:spcBef>
                <a:spcPts val="0"/>
              </a:spcBef>
              <a:buNone/>
            </a:pPr>
            <a:endParaRPr lang="en-US" sz="1400">
              <a:ea typeface="+mn-lt"/>
              <a:cs typeface="+mn-lt"/>
            </a:endParaRPr>
          </a:p>
          <a:p>
            <a:pPr algn="ctr">
              <a:lnSpc>
                <a:spcPct val="100000"/>
              </a:lnSpc>
              <a:spcBef>
                <a:spcPts val="0"/>
              </a:spcBef>
              <a:buNone/>
            </a:pPr>
            <a:r>
              <a:rPr lang="en-US" sz="1400" b="1">
                <a:ea typeface="+mn-lt"/>
                <a:cs typeface="+mn-lt"/>
              </a:rPr>
              <a:t>Boyfriend</a:t>
            </a:r>
            <a:endParaRPr lang="en-US" sz="1400">
              <a:cs typeface="Calibri" panose="020F0502020204030204"/>
            </a:endParaRPr>
          </a:p>
          <a:p>
            <a:pPr algn="ctr">
              <a:lnSpc>
                <a:spcPct val="100000"/>
              </a:lnSpc>
              <a:spcBef>
                <a:spcPts val="0"/>
              </a:spcBef>
              <a:buNone/>
            </a:pPr>
            <a:r>
              <a:rPr lang="en-US" sz="1400">
                <a:ea typeface="+mn-lt"/>
                <a:cs typeface="+mn-lt"/>
              </a:rPr>
              <a:t>Of course, babe. </a:t>
            </a:r>
            <a:endParaRPr lang="en-US" sz="1400">
              <a:cs typeface="Calibri" panose="020F0502020204030204"/>
            </a:endParaRPr>
          </a:p>
          <a:p>
            <a:pPr algn="ctr">
              <a:buNone/>
            </a:pPr>
            <a:r>
              <a:rPr lang="en-US" sz="1400" i="1">
                <a:ea typeface="+mn-lt"/>
                <a:cs typeface="+mn-lt"/>
              </a:rPr>
              <a:t>He looks at the camera and mouths no before kissing her on the head. Lululemon logo appears on the screen. </a:t>
            </a:r>
            <a:endParaRPr lang="en-US" sz="1400">
              <a:cs typeface="Calibri" panose="020F0502020204030204"/>
            </a:endParaRPr>
          </a:p>
        </p:txBody>
      </p:sp>
      <p:pic>
        <p:nvPicPr>
          <p:cNvPr id="4" name="Picture 2" descr="Lululemon logo and symbol, meaning, history, PNG">
            <a:extLst>
              <a:ext uri="{FF2B5EF4-FFF2-40B4-BE49-F238E27FC236}">
                <a16:creationId xmlns:a16="http://schemas.microsoft.com/office/drawing/2014/main" id="{D1707150-B5A8-914A-8C92-50226F898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29" y="5903752"/>
            <a:ext cx="1099171" cy="91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1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7D10093-17E8-3D48-9A43-BC05FD9652C3}"/>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Creative Process</a:t>
            </a:r>
            <a:endParaRPr lang="en-US" sz="4000">
              <a:solidFill>
                <a:srgbClr val="FFFFFF"/>
              </a:solidFill>
            </a:endParaRPr>
          </a:p>
        </p:txBody>
      </p:sp>
      <p:sp>
        <p:nvSpPr>
          <p:cNvPr id="3" name="Content Placeholder 2">
            <a:extLst>
              <a:ext uri="{FF2B5EF4-FFF2-40B4-BE49-F238E27FC236}">
                <a16:creationId xmlns:a16="http://schemas.microsoft.com/office/drawing/2014/main" id="{2DA70483-1860-8045-B20E-91FAF4F39C8F}"/>
              </a:ext>
            </a:extLst>
          </p:cNvPr>
          <p:cNvSpPr>
            <a:spLocks noGrp="1"/>
          </p:cNvSpPr>
          <p:nvPr>
            <p:ph idx="1"/>
          </p:nvPr>
        </p:nvSpPr>
        <p:spPr>
          <a:xfrm>
            <a:off x="1367624" y="2490436"/>
            <a:ext cx="9708995" cy="3567173"/>
          </a:xfrm>
        </p:spPr>
        <p:txBody>
          <a:bodyPr vert="horz" lIns="91440" tIns="45720" rIns="91440" bIns="45720" rtlCol="0" anchor="ctr">
            <a:normAutofit/>
          </a:bodyPr>
          <a:lstStyle/>
          <a:p>
            <a:r>
              <a:rPr lang="en-US" sz="1900"/>
              <a:t>Humor releases serotonin into the brain giving a happy and positive feeling that people seek which is why we chose to go for humor instead of the normal sleek lifestyle ads lululemon usually does</a:t>
            </a:r>
            <a:endParaRPr lang="en-US" sz="1900">
              <a:cs typeface="Calibri" panose="020F0502020204030204"/>
            </a:endParaRPr>
          </a:p>
          <a:p>
            <a:r>
              <a:rPr lang="en-US" sz="1900">
                <a:cs typeface="Calibri" panose="020F0502020204030204"/>
              </a:rPr>
              <a:t>With the clean up over the controversial comments from the Founder Chip Wilson &amp; the behavioral misconduct from former CEO Laurent Potdevin we felt that lululemon needed a new approach to their ads that isn't reminiscent of these scandals</a:t>
            </a:r>
          </a:p>
          <a:p>
            <a:r>
              <a:rPr lang="en-US" sz="1900">
                <a:cs typeface="Calibri" panose="020F0502020204030204"/>
              </a:rPr>
              <a:t>We thought about the features of yoga pants that make them so appealing, and what makes them so appealing across both genders</a:t>
            </a:r>
          </a:p>
          <a:p>
            <a:r>
              <a:rPr lang="en-US" sz="1900">
                <a:cs typeface="Calibri" panose="020F0502020204030204"/>
              </a:rPr>
              <a:t>Guys also in everyday life talk about being jealous of how comfy yoga pants look and our idea was born </a:t>
            </a:r>
          </a:p>
          <a:p>
            <a:r>
              <a:rPr lang="en-US" sz="1900">
                <a:cs typeface="Calibri" panose="020F0502020204030204"/>
              </a:rPr>
              <a:t>A series of ads where the guy is jealous of the yoga pants his significant other is wearing</a:t>
            </a:r>
          </a:p>
          <a:p>
            <a:endParaRPr lang="en-US" sz="1900">
              <a:cs typeface="Calibri" panose="020F0502020204030204"/>
            </a:endParaRPr>
          </a:p>
        </p:txBody>
      </p:sp>
      <p:pic>
        <p:nvPicPr>
          <p:cNvPr id="4" name="Picture 2" descr="Lululemon logo and symbol, meaning, history, PNG">
            <a:extLst>
              <a:ext uri="{FF2B5EF4-FFF2-40B4-BE49-F238E27FC236}">
                <a16:creationId xmlns:a16="http://schemas.microsoft.com/office/drawing/2014/main" id="{23BEFC2F-AF4F-1D41-B86D-80C08FBD8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29" y="5903752"/>
            <a:ext cx="1099171" cy="91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42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96DE-7350-2947-A208-57F0863B84E4}"/>
              </a:ext>
            </a:extLst>
          </p:cNvPr>
          <p:cNvSpPr>
            <a:spLocks noGrp="1"/>
          </p:cNvSpPr>
          <p:nvPr>
            <p:ph type="title"/>
          </p:nvPr>
        </p:nvSpPr>
        <p:spPr/>
        <p:txBody>
          <a:bodyPr/>
          <a:lstStyle/>
          <a:p>
            <a:r>
              <a:rPr lang="en-US" b="1">
                <a:latin typeface="Trebuchet MS" panose="020B0703020202090204" pitchFamily="34" charset="0"/>
              </a:rPr>
              <a:t>References</a:t>
            </a:r>
          </a:p>
        </p:txBody>
      </p:sp>
      <p:sp>
        <p:nvSpPr>
          <p:cNvPr id="3" name="Content Placeholder 2">
            <a:extLst>
              <a:ext uri="{FF2B5EF4-FFF2-40B4-BE49-F238E27FC236}">
                <a16:creationId xmlns:a16="http://schemas.microsoft.com/office/drawing/2014/main" id="{72CFB5A6-1E8C-CB42-B20F-25B9EE558AFC}"/>
              </a:ext>
            </a:extLst>
          </p:cNvPr>
          <p:cNvSpPr>
            <a:spLocks noGrp="1"/>
          </p:cNvSpPr>
          <p:nvPr>
            <p:ph idx="1"/>
          </p:nvPr>
        </p:nvSpPr>
        <p:spPr/>
        <p:txBody>
          <a:bodyPr vert="horz" lIns="91440" tIns="45720" rIns="91440" bIns="45720" rtlCol="0" anchor="t">
            <a:normAutofit lnSpcReduction="10000"/>
          </a:bodyPr>
          <a:lstStyle/>
          <a:p>
            <a:r>
              <a:rPr lang="en-US" sz="2400">
                <a:latin typeface="Trebuchet MS"/>
                <a:ea typeface="+mn-lt"/>
                <a:cs typeface="+mn-lt"/>
              </a:rPr>
              <a:t>Retrieved from </a:t>
            </a:r>
            <a:r>
              <a:rPr lang="en-US" sz="2400">
                <a:latin typeface="Trebuchet MS"/>
                <a:ea typeface="+mn-lt"/>
                <a:cs typeface="+mn-lt"/>
                <a:hlinkClick r:id="rId2"/>
              </a:rPr>
              <a:t>https://advertising.hulu.com</a:t>
            </a:r>
            <a:endParaRPr lang="en-US" sz="2400">
              <a:latin typeface="Trebuchet MS"/>
              <a:cs typeface="Calibri"/>
            </a:endParaRPr>
          </a:p>
          <a:p>
            <a:r>
              <a:rPr lang="en-US" sz="2400">
                <a:latin typeface="Trebuchet MS"/>
                <a:ea typeface="+mn-lt"/>
                <a:cs typeface="+mn-lt"/>
              </a:rPr>
              <a:t>Build your business on </a:t>
            </a:r>
            <a:r>
              <a:rPr lang="en-US" sz="2400" err="1">
                <a:latin typeface="Trebuchet MS"/>
                <a:ea typeface="+mn-lt"/>
                <a:cs typeface="+mn-lt"/>
              </a:rPr>
              <a:t>instagram</a:t>
            </a:r>
            <a:r>
              <a:rPr lang="en-US" sz="2400">
                <a:latin typeface="Trebuchet MS"/>
                <a:ea typeface="+mn-lt"/>
                <a:cs typeface="+mn-lt"/>
              </a:rPr>
              <a:t>. Retrieved from </a:t>
            </a:r>
            <a:r>
              <a:rPr lang="en-US" sz="2400">
                <a:latin typeface="Trebuchet MS"/>
                <a:ea typeface="+mn-lt"/>
                <a:cs typeface="+mn-lt"/>
                <a:hlinkClick r:id="rId3"/>
              </a:rPr>
              <a:t>https://business.instagram.com/advertising/</a:t>
            </a:r>
            <a:endParaRPr lang="en-US" sz="2400">
              <a:latin typeface="Trebuchet MS"/>
            </a:endParaRPr>
          </a:p>
          <a:p>
            <a:r>
              <a:rPr lang="en-US" sz="2400">
                <a:latin typeface="Trebuchet MS"/>
                <a:ea typeface="+mn-lt"/>
                <a:cs typeface="+mn-lt"/>
              </a:rPr>
              <a:t>How much does it cost to advertise on </a:t>
            </a:r>
            <a:r>
              <a:rPr lang="en-US" sz="2400" err="1">
                <a:latin typeface="Trebuchet MS"/>
                <a:ea typeface="+mn-lt"/>
                <a:cs typeface="+mn-lt"/>
              </a:rPr>
              <a:t>instagram</a:t>
            </a:r>
            <a:r>
              <a:rPr lang="en-US" sz="2400">
                <a:latin typeface="Trebuchet MS"/>
                <a:ea typeface="+mn-lt"/>
                <a:cs typeface="+mn-lt"/>
              </a:rPr>
              <a:t>? Retrieved from </a:t>
            </a:r>
            <a:r>
              <a:rPr lang="en-US" sz="2400">
                <a:latin typeface="Trebuchet MS"/>
                <a:ea typeface="+mn-lt"/>
                <a:cs typeface="+mn-lt"/>
                <a:hlinkClick r:id="rId4"/>
              </a:rPr>
              <a:t>https://influencermarketinghub.com/how-much-does-it-cost-to-advertise-on-instagram/</a:t>
            </a:r>
            <a:endParaRPr lang="en-US" sz="2400">
              <a:latin typeface="Trebuchet MS"/>
            </a:endParaRPr>
          </a:p>
          <a:p>
            <a:r>
              <a:rPr lang="en-US" sz="2400">
                <a:latin typeface="Trebuchet MS"/>
                <a:ea typeface="+mn-lt"/>
                <a:cs typeface="+mn-lt"/>
              </a:rPr>
              <a:t>How much does it cost to advertise on twitter? Retrieved from </a:t>
            </a:r>
            <a:r>
              <a:rPr lang="en-US" sz="2400">
                <a:latin typeface="Trebuchet MS"/>
                <a:ea typeface="+mn-lt"/>
                <a:cs typeface="+mn-lt"/>
                <a:hlinkClick r:id="rId5"/>
              </a:rPr>
              <a:t>https://www.webfx.com/social-media/how-much-does-it-cost-to-advertise-on-twitter.html</a:t>
            </a:r>
            <a:endParaRPr lang="en-US" sz="2400">
              <a:latin typeface="Trebuchet MS"/>
            </a:endParaRPr>
          </a:p>
          <a:p>
            <a:r>
              <a:rPr lang="en-US" sz="2400">
                <a:latin typeface="Trebuchet MS"/>
                <a:cs typeface="Calibri"/>
              </a:rPr>
              <a:t>Lululemon Scandals retrieved from: </a:t>
            </a:r>
            <a:r>
              <a:rPr lang="en-US" sz="2400">
                <a:ea typeface="+mn-lt"/>
                <a:cs typeface="+mn-lt"/>
                <a:hlinkClick r:id="rId6"/>
              </a:rPr>
              <a:t>https://www.nytimes.com/2018/02/05/business/lululemon-ceo-resigns.html</a:t>
            </a:r>
            <a:r>
              <a:rPr lang="en-US" sz="2400">
                <a:ea typeface="+mn-lt"/>
                <a:cs typeface="+mn-lt"/>
              </a:rPr>
              <a:t> </a:t>
            </a:r>
            <a:endParaRPr lang="en-US" sz="2400">
              <a:latin typeface="Trebuchet MS" panose="020B0703020202090204" pitchFamily="34" charset="0"/>
              <a:cs typeface="Calibri"/>
            </a:endParaRPr>
          </a:p>
          <a:p>
            <a:endParaRPr lang="en-US" sz="2400">
              <a:latin typeface="Trebuchet MS" panose="020B0703020202090204" pitchFamily="34" charset="0"/>
              <a:cs typeface="Calibri"/>
            </a:endParaRPr>
          </a:p>
        </p:txBody>
      </p:sp>
      <p:pic>
        <p:nvPicPr>
          <p:cNvPr id="4" name="Picture 2" descr="Lululemon logo and symbol, meaning, history, PNG">
            <a:extLst>
              <a:ext uri="{FF2B5EF4-FFF2-40B4-BE49-F238E27FC236}">
                <a16:creationId xmlns:a16="http://schemas.microsoft.com/office/drawing/2014/main" id="{5334DC9E-8FA6-4546-B3D6-B6ACA3937C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2829" y="5903752"/>
            <a:ext cx="1099171" cy="91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74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7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F085D-5E07-4D18-8549-ABAB1FAC0414}"/>
              </a:ext>
            </a:extLst>
          </p:cNvPr>
          <p:cNvSpPr>
            <a:spLocks noGrp="1"/>
          </p:cNvSpPr>
          <p:nvPr>
            <p:ph type="title"/>
          </p:nvPr>
        </p:nvSpPr>
        <p:spPr>
          <a:xfrm>
            <a:off x="838201" y="345810"/>
            <a:ext cx="5120561" cy="1325563"/>
          </a:xfrm>
        </p:spPr>
        <p:txBody>
          <a:bodyPr>
            <a:normAutofit/>
          </a:bodyPr>
          <a:lstStyle/>
          <a:p>
            <a:r>
              <a:rPr lang="en-US" b="1">
                <a:latin typeface="Trebuchet MS" panose="020B0703020202090204" pitchFamily="34" charset="0"/>
                <a:cs typeface="Calibri Light"/>
              </a:rPr>
              <a:t>History</a:t>
            </a:r>
            <a:endParaRPr lang="en-US" b="1">
              <a:latin typeface="Trebuchet MS" panose="020B0703020202090204" pitchFamily="34" charset="0"/>
            </a:endParaRPr>
          </a:p>
        </p:txBody>
      </p:sp>
      <p:sp>
        <p:nvSpPr>
          <p:cNvPr id="3" name="Content Placeholder 2">
            <a:extLst>
              <a:ext uri="{FF2B5EF4-FFF2-40B4-BE49-F238E27FC236}">
                <a16:creationId xmlns:a16="http://schemas.microsoft.com/office/drawing/2014/main" id="{6770BDF6-20EB-4C61-A8AA-25E183DE7090}"/>
              </a:ext>
            </a:extLst>
          </p:cNvPr>
          <p:cNvSpPr>
            <a:spLocks noGrp="1"/>
          </p:cNvSpPr>
          <p:nvPr>
            <p:ph idx="1"/>
          </p:nvPr>
        </p:nvSpPr>
        <p:spPr>
          <a:xfrm>
            <a:off x="838201" y="1825625"/>
            <a:ext cx="5092194" cy="4351338"/>
          </a:xfrm>
        </p:spPr>
        <p:txBody>
          <a:bodyPr vert="horz" lIns="91440" tIns="45720" rIns="91440" bIns="45720" rtlCol="0" anchor="t">
            <a:normAutofit/>
          </a:bodyPr>
          <a:lstStyle/>
          <a:p>
            <a:r>
              <a:rPr lang="en-US" sz="2400">
                <a:latin typeface="Trebuchet MS" panose="020B0703020202090204" pitchFamily="34" charset="0"/>
                <a:ea typeface="+mn-lt"/>
                <a:cs typeface="+mn-lt"/>
              </a:rPr>
              <a:t>Founded by Chip Wilson in Vancouver, Canada in 1998</a:t>
            </a:r>
          </a:p>
          <a:p>
            <a:pPr lvl="1"/>
            <a:r>
              <a:rPr lang="en-US" sz="2000">
                <a:latin typeface="Trebuchet MS" panose="020B0703020202090204" pitchFamily="34" charset="0"/>
                <a:ea typeface="+mn-lt"/>
                <a:cs typeface="+mn-lt"/>
              </a:rPr>
              <a:t>Made as a yoga inspired athletic company</a:t>
            </a:r>
          </a:p>
          <a:p>
            <a:r>
              <a:rPr lang="en-US" sz="2400">
                <a:latin typeface="Trebuchet MS" panose="020B0703020202090204" pitchFamily="34" charset="0"/>
                <a:ea typeface="+mn-lt"/>
                <a:cs typeface="+mn-lt"/>
              </a:rPr>
              <a:t>Became a standalone store in November 2000</a:t>
            </a:r>
          </a:p>
          <a:p>
            <a:r>
              <a:rPr lang="en-US" sz="2400">
                <a:latin typeface="Trebuchet MS" panose="020B0703020202090204" pitchFamily="34" charset="0"/>
                <a:ea typeface="+mn-lt"/>
                <a:cs typeface="+mn-lt"/>
              </a:rPr>
              <a:t>Create clothing for a community invested in healthy living and mindfulness for men and women</a:t>
            </a:r>
          </a:p>
        </p:txBody>
      </p:sp>
      <p:sp>
        <p:nvSpPr>
          <p:cNvPr id="79" name="Oval 7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32" name="Picture 8" descr="Lululemon Chip Wilson predicts next clothing trend - Business Insider">
            <a:extLst>
              <a:ext uri="{FF2B5EF4-FFF2-40B4-BE49-F238E27FC236}">
                <a16:creationId xmlns:a16="http://schemas.microsoft.com/office/drawing/2014/main" id="{FE26AA66-342F-7F46-A4C0-7918BE2152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88" r="11901"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81" name="Arc 8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0" name="Picture 6" descr="Lululemon hosts first major sale in 3 years amid pandemic - Business Insider">
            <a:extLst>
              <a:ext uri="{FF2B5EF4-FFF2-40B4-BE49-F238E27FC236}">
                <a16:creationId xmlns:a16="http://schemas.microsoft.com/office/drawing/2014/main" id="{34792180-D2D5-1D48-81AC-41F2FB50C6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38" r="7107"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64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1FE4-0D91-6A4C-980B-E099FEB880FB}"/>
              </a:ext>
            </a:extLst>
          </p:cNvPr>
          <p:cNvSpPr>
            <a:spLocks noGrp="1"/>
          </p:cNvSpPr>
          <p:nvPr>
            <p:ph type="title"/>
          </p:nvPr>
        </p:nvSpPr>
        <p:spPr>
          <a:xfrm>
            <a:off x="838200" y="141598"/>
            <a:ext cx="10515600" cy="1325563"/>
          </a:xfrm>
        </p:spPr>
        <p:txBody>
          <a:bodyPr>
            <a:noAutofit/>
          </a:bodyPr>
          <a:lstStyle/>
          <a:p>
            <a:r>
              <a:rPr lang="en-US" b="1">
                <a:latin typeface="Trebuchet MS" panose="020B0703020202090204" pitchFamily="34" charset="0"/>
              </a:rPr>
              <a:t>SWOT Analysis</a:t>
            </a:r>
          </a:p>
        </p:txBody>
      </p:sp>
      <p:graphicFrame>
        <p:nvGraphicFramePr>
          <p:cNvPr id="5" name="Diagram 4">
            <a:extLst>
              <a:ext uri="{FF2B5EF4-FFF2-40B4-BE49-F238E27FC236}">
                <a16:creationId xmlns:a16="http://schemas.microsoft.com/office/drawing/2014/main" id="{AD69E48F-139E-A040-B87D-00184B84AF4A}"/>
              </a:ext>
            </a:extLst>
          </p:cNvPr>
          <p:cNvGraphicFramePr/>
          <p:nvPr>
            <p:extLst>
              <p:ext uri="{D42A27DB-BD31-4B8C-83A1-F6EECF244321}">
                <p14:modId xmlns:p14="http://schemas.microsoft.com/office/powerpoint/2010/main" val="2214938028"/>
              </p:ext>
            </p:extLst>
          </p:nvPr>
        </p:nvGraphicFramePr>
        <p:xfrm>
          <a:off x="72427" y="1131058"/>
          <a:ext cx="12047145" cy="5395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ululemon logo and symbol, meaning, history, PNG">
            <a:extLst>
              <a:ext uri="{FF2B5EF4-FFF2-40B4-BE49-F238E27FC236}">
                <a16:creationId xmlns:a16="http://schemas.microsoft.com/office/drawing/2014/main" id="{E74E0886-0DC6-C345-A6B9-65549C43FB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92829" y="5903752"/>
            <a:ext cx="1099171" cy="91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3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49"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ululemon-men-yoga">
            <a:extLst>
              <a:ext uri="{FF2B5EF4-FFF2-40B4-BE49-F238E27FC236}">
                <a16:creationId xmlns:a16="http://schemas.microsoft.com/office/drawing/2014/main" id="{F7BCAFD6-5BA9-124E-B1DD-30FD7C033F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1008"/>
          <a:stretch/>
        </p:blipFill>
        <p:spPr bwMode="auto">
          <a:xfrm>
            <a:off x="603671" y="-1"/>
            <a:ext cx="11588329" cy="6857999"/>
          </a:xfrm>
          <a:prstGeom prst="rect">
            <a:avLst/>
          </a:prstGeom>
          <a:noFill/>
          <a:extLst>
            <a:ext uri="{909E8E84-426E-40DD-AFC4-6F175D3DCCD1}">
              <a14:hiddenFill xmlns:a14="http://schemas.microsoft.com/office/drawing/2010/main">
                <a:solidFill>
                  <a:srgbClr val="FFFFFF"/>
                </a:solidFill>
              </a14:hiddenFill>
            </a:ext>
          </a:extLst>
        </p:spPr>
      </p:pic>
      <p:sp>
        <p:nvSpPr>
          <p:cNvPr id="2150"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B35AD-5AA0-AC49-83EE-1B4CCF0F6FA6}"/>
              </a:ext>
            </a:extLst>
          </p:cNvPr>
          <p:cNvSpPr>
            <a:spLocks noGrp="1"/>
          </p:cNvSpPr>
          <p:nvPr>
            <p:ph type="title"/>
          </p:nvPr>
        </p:nvSpPr>
        <p:spPr>
          <a:xfrm>
            <a:off x="1166649" y="721805"/>
            <a:ext cx="3874686" cy="2147520"/>
          </a:xfrm>
        </p:spPr>
        <p:txBody>
          <a:bodyPr>
            <a:normAutofit/>
          </a:bodyPr>
          <a:lstStyle/>
          <a:p>
            <a:r>
              <a:rPr lang="en-US" b="1">
                <a:solidFill>
                  <a:schemeClr val="bg1"/>
                </a:solidFill>
                <a:latin typeface="Trebuchet MS" panose="020B0703020202090204" pitchFamily="34" charset="0"/>
                <a:cs typeface="Calibri Light"/>
              </a:rPr>
              <a:t>Brand Goal &amp; Objectives</a:t>
            </a:r>
            <a:endParaRPr lang="en-US" b="1">
              <a:solidFill>
                <a:schemeClr val="bg1"/>
              </a:solidFill>
              <a:latin typeface="Trebuchet MS" panose="020B0703020202090204" pitchFamily="34" charset="0"/>
            </a:endParaRPr>
          </a:p>
        </p:txBody>
      </p:sp>
      <p:sp>
        <p:nvSpPr>
          <p:cNvPr id="2151"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2"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153"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4"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5"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7"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1"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3"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4"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8"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9"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2"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3"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9E2656-DC39-024F-B7F1-AF6BA81EB068}"/>
              </a:ext>
            </a:extLst>
          </p:cNvPr>
          <p:cNvSpPr>
            <a:spLocks noGrp="1"/>
          </p:cNvSpPr>
          <p:nvPr>
            <p:ph idx="1"/>
          </p:nvPr>
        </p:nvSpPr>
        <p:spPr>
          <a:xfrm>
            <a:off x="1163601" y="2869325"/>
            <a:ext cx="3877733" cy="3697013"/>
          </a:xfrm>
        </p:spPr>
        <p:txBody>
          <a:bodyPr vert="horz" lIns="91440" tIns="45720" rIns="91440" bIns="45720" rtlCol="0" anchor="t">
            <a:normAutofit/>
          </a:bodyPr>
          <a:lstStyle/>
          <a:p>
            <a:r>
              <a:rPr lang="en-US" sz="2000">
                <a:solidFill>
                  <a:schemeClr val="bg1"/>
                </a:solidFill>
                <a:latin typeface="Trebuchet MS" panose="020B0703020202090204" pitchFamily="34" charset="0"/>
                <a:cs typeface="Calibri"/>
              </a:rPr>
              <a:t>Goal: Become the primary activewear/loungewear brand among millennial men in major cities.</a:t>
            </a:r>
          </a:p>
          <a:p>
            <a:r>
              <a:rPr lang="en-US" sz="2000">
                <a:solidFill>
                  <a:schemeClr val="bg1"/>
                </a:solidFill>
                <a:latin typeface="Trebuchet MS" panose="020B0703020202090204" pitchFamily="34" charset="0"/>
                <a:cs typeface="Calibri"/>
              </a:rPr>
              <a:t>Objectives:</a:t>
            </a:r>
          </a:p>
          <a:p>
            <a:pPr lvl="1"/>
            <a:r>
              <a:rPr lang="en-US" sz="2000">
                <a:solidFill>
                  <a:schemeClr val="bg1"/>
                </a:solidFill>
                <a:latin typeface="Trebuchet MS" panose="020B0703020202090204" pitchFamily="34" charset="0"/>
                <a:cs typeface="Calibri"/>
              </a:rPr>
              <a:t>Creating awareness</a:t>
            </a:r>
          </a:p>
          <a:p>
            <a:pPr lvl="1"/>
            <a:r>
              <a:rPr lang="en-US" sz="2000">
                <a:solidFill>
                  <a:schemeClr val="bg1"/>
                </a:solidFill>
                <a:latin typeface="Trebuchet MS" panose="020B0703020202090204" pitchFamily="34" charset="0"/>
                <a:cs typeface="Calibri"/>
              </a:rPr>
              <a:t>Building preference</a:t>
            </a:r>
          </a:p>
          <a:p>
            <a:pPr lvl="1"/>
            <a:r>
              <a:rPr lang="en-US" sz="2000">
                <a:solidFill>
                  <a:schemeClr val="bg1"/>
                </a:solidFill>
                <a:latin typeface="Trebuchet MS" panose="020B0703020202090204" pitchFamily="34" charset="0"/>
                <a:cs typeface="Calibri"/>
              </a:rPr>
              <a:t>Create engaging activities through social media</a:t>
            </a:r>
          </a:p>
        </p:txBody>
      </p:sp>
    </p:spTree>
    <p:extLst>
      <p:ext uri="{BB962C8B-B14F-4D97-AF65-F5344CB8AC3E}">
        <p14:creationId xmlns:p14="http://schemas.microsoft.com/office/powerpoint/2010/main" val="100399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11 Ways to Earn Respect at Work">
            <a:extLst>
              <a:ext uri="{FF2B5EF4-FFF2-40B4-BE49-F238E27FC236}">
                <a16:creationId xmlns:a16="http://schemas.microsoft.com/office/drawing/2014/main" id="{44646525-E6EC-1548-834E-3EF64C6E35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810" r="-2" b="3216"/>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Should You Work Out Twice a Day? | ACTIVE">
            <a:extLst>
              <a:ext uri="{FF2B5EF4-FFF2-40B4-BE49-F238E27FC236}">
                <a16:creationId xmlns:a16="http://schemas.microsoft.com/office/drawing/2014/main" id="{8FBD9DB0-7A28-E142-9CDA-F68755412B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8513"/>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9" name="Freeform: Shape 13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1" name="Freeform: Shape 14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A9A7BFD-05C6-BB4F-92AB-17EEAC009C8D}"/>
              </a:ext>
            </a:extLst>
          </p:cNvPr>
          <p:cNvSpPr>
            <a:spLocks noGrp="1"/>
          </p:cNvSpPr>
          <p:nvPr>
            <p:ph type="title"/>
          </p:nvPr>
        </p:nvSpPr>
        <p:spPr>
          <a:xfrm>
            <a:off x="448056" y="859536"/>
            <a:ext cx="4832802" cy="1243584"/>
          </a:xfrm>
        </p:spPr>
        <p:txBody>
          <a:bodyPr>
            <a:normAutofit/>
          </a:bodyPr>
          <a:lstStyle/>
          <a:p>
            <a:r>
              <a:rPr lang="en-US" b="1">
                <a:latin typeface="Trebuchet MS" panose="020B0703020202090204" pitchFamily="34" charset="0"/>
                <a:cs typeface="Calibri Light"/>
              </a:rPr>
              <a:t>Target</a:t>
            </a:r>
            <a:r>
              <a:rPr lang="en-US" sz="3400" b="1">
                <a:latin typeface="Trebuchet MS" panose="020B0703020202090204" pitchFamily="34" charset="0"/>
                <a:cs typeface="Calibri Light"/>
              </a:rPr>
              <a:t> </a:t>
            </a:r>
            <a:r>
              <a:rPr lang="en-US" b="1">
                <a:latin typeface="Trebuchet MS" panose="020B0703020202090204" pitchFamily="34" charset="0"/>
                <a:cs typeface="Calibri Light"/>
              </a:rPr>
              <a:t>Audience</a:t>
            </a:r>
            <a:endParaRPr lang="en-US" sz="3400" b="1">
              <a:latin typeface="Trebuchet MS" panose="020B0703020202090204" pitchFamily="34" charset="0"/>
            </a:endParaRPr>
          </a:p>
        </p:txBody>
      </p:sp>
      <p:sp>
        <p:nvSpPr>
          <p:cNvPr id="143" name="Rectangle 14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5" name="Rectangle 14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9B1DEC6-A182-F64B-A0E5-BC6B8DEDC005}"/>
              </a:ext>
            </a:extLst>
          </p:cNvPr>
          <p:cNvSpPr>
            <a:spLocks noGrp="1"/>
          </p:cNvSpPr>
          <p:nvPr>
            <p:ph idx="1"/>
          </p:nvPr>
        </p:nvSpPr>
        <p:spPr>
          <a:xfrm>
            <a:off x="448056" y="2512611"/>
            <a:ext cx="4832803" cy="3664351"/>
          </a:xfrm>
        </p:spPr>
        <p:txBody>
          <a:bodyPr vert="horz" lIns="91440" tIns="45720" rIns="91440" bIns="45720" rtlCol="0">
            <a:normAutofit/>
          </a:bodyPr>
          <a:lstStyle/>
          <a:p>
            <a:r>
              <a:rPr lang="en-US" sz="2400">
                <a:latin typeface="Trebuchet MS" panose="020B0703020202090204" pitchFamily="34" charset="0"/>
                <a:cs typeface="Calibri"/>
              </a:rPr>
              <a:t>Millennial men (aged 27 – 38)</a:t>
            </a:r>
          </a:p>
          <a:p>
            <a:r>
              <a:rPr lang="en-US" sz="2400">
                <a:latin typeface="Trebuchet MS" panose="020B0703020202090204" pitchFamily="34" charset="0"/>
                <a:cs typeface="Calibri"/>
              </a:rPr>
              <a:t>Men with an active lifestyle</a:t>
            </a:r>
          </a:p>
          <a:p>
            <a:r>
              <a:rPr lang="en-US" sz="2400">
                <a:latin typeface="Trebuchet MS" panose="020B0703020202090204" pitchFamily="34" charset="0"/>
                <a:cs typeface="Calibri"/>
              </a:rPr>
              <a:t>Crave comfort and flexibility with activewear/loungewear</a:t>
            </a:r>
          </a:p>
          <a:p>
            <a:pPr lvl="1"/>
            <a:r>
              <a:rPr lang="en-US">
                <a:latin typeface="Trebuchet MS" panose="020B0703020202090204" pitchFamily="34" charset="0"/>
                <a:cs typeface="Calibri"/>
              </a:rPr>
              <a:t>Ability to go from desk to gym</a:t>
            </a:r>
          </a:p>
        </p:txBody>
      </p:sp>
    </p:spTree>
    <p:extLst>
      <p:ext uri="{BB962C8B-B14F-4D97-AF65-F5344CB8AC3E}">
        <p14:creationId xmlns:p14="http://schemas.microsoft.com/office/powerpoint/2010/main" val="119670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EA8300-EB66-48D4-A196-A59DD063A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5ABD456-C764-5741-BBB4-0FDE92C400C1}"/>
              </a:ext>
            </a:extLst>
          </p:cNvPr>
          <p:cNvPicPr>
            <a:picLocks noChangeAspect="1"/>
          </p:cNvPicPr>
          <p:nvPr/>
        </p:nvPicPr>
        <p:blipFill rotWithShape="1">
          <a:blip r:embed="rId2"/>
          <a:srcRect r="1" b="6491"/>
          <a:stretch/>
        </p:blipFill>
        <p:spPr>
          <a:xfrm>
            <a:off x="5369284" y="1"/>
            <a:ext cx="6822716" cy="2408416"/>
          </a:xfrm>
          <a:prstGeom prst="rect">
            <a:avLst/>
          </a:prstGeom>
        </p:spPr>
      </p:pic>
      <p:pic>
        <p:nvPicPr>
          <p:cNvPr id="6" name="Picture 5">
            <a:extLst>
              <a:ext uri="{FF2B5EF4-FFF2-40B4-BE49-F238E27FC236}">
                <a16:creationId xmlns:a16="http://schemas.microsoft.com/office/drawing/2014/main" id="{4702B47C-D842-4847-BF1D-7DC37617F4E4}"/>
              </a:ext>
            </a:extLst>
          </p:cNvPr>
          <p:cNvPicPr>
            <a:picLocks noChangeAspect="1"/>
          </p:cNvPicPr>
          <p:nvPr/>
        </p:nvPicPr>
        <p:blipFill rotWithShape="1">
          <a:blip r:embed="rId3"/>
          <a:srcRect l="112" r="9049" b="-3"/>
          <a:stretch/>
        </p:blipFill>
        <p:spPr>
          <a:xfrm>
            <a:off x="5369283" y="2391337"/>
            <a:ext cx="3400848" cy="4483748"/>
          </a:xfrm>
          <a:prstGeom prst="rect">
            <a:avLst/>
          </a:prstGeom>
        </p:spPr>
      </p:pic>
      <p:pic>
        <p:nvPicPr>
          <p:cNvPr id="10" name="Picture 9">
            <a:extLst>
              <a:ext uri="{FF2B5EF4-FFF2-40B4-BE49-F238E27FC236}">
                <a16:creationId xmlns:a16="http://schemas.microsoft.com/office/drawing/2014/main" id="{79BB635F-7FA5-864E-801B-CA51471646C9}"/>
              </a:ext>
            </a:extLst>
          </p:cNvPr>
          <p:cNvPicPr>
            <a:picLocks noChangeAspect="1"/>
          </p:cNvPicPr>
          <p:nvPr/>
        </p:nvPicPr>
        <p:blipFill rotWithShape="1">
          <a:blip r:embed="rId4"/>
          <a:srcRect l="8603" r="-3" b="-3"/>
          <a:stretch/>
        </p:blipFill>
        <p:spPr>
          <a:xfrm>
            <a:off x="8770132" y="2391337"/>
            <a:ext cx="3421868" cy="4483748"/>
          </a:xfrm>
          <a:prstGeom prst="rect">
            <a:avLst/>
          </a:prstGeom>
        </p:spPr>
      </p:pic>
      <p:sp>
        <p:nvSpPr>
          <p:cNvPr id="17" name="Rectangle 16">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76B50-5497-CE49-A74B-95150207F335}"/>
              </a:ext>
            </a:extLst>
          </p:cNvPr>
          <p:cNvSpPr>
            <a:spLocks noGrp="1"/>
          </p:cNvSpPr>
          <p:nvPr>
            <p:ph type="title"/>
          </p:nvPr>
        </p:nvSpPr>
        <p:spPr>
          <a:xfrm>
            <a:off x="503583" y="910431"/>
            <a:ext cx="5119451" cy="1466455"/>
          </a:xfrm>
        </p:spPr>
        <p:txBody>
          <a:bodyPr anchor="b">
            <a:normAutofit/>
          </a:bodyPr>
          <a:lstStyle/>
          <a:p>
            <a:r>
              <a:rPr lang="en-US" b="1">
                <a:solidFill>
                  <a:schemeClr val="bg1"/>
                </a:solidFill>
                <a:latin typeface="Trebuchet MS" panose="020B0703020202090204" pitchFamily="34" charset="0"/>
              </a:rPr>
              <a:t>Lululemon for Men</a:t>
            </a:r>
          </a:p>
        </p:txBody>
      </p:sp>
      <p:sp>
        <p:nvSpPr>
          <p:cNvPr id="3" name="Content Placeholder 2">
            <a:extLst>
              <a:ext uri="{FF2B5EF4-FFF2-40B4-BE49-F238E27FC236}">
                <a16:creationId xmlns:a16="http://schemas.microsoft.com/office/drawing/2014/main" id="{FD151D86-3A3F-6840-A0F4-649F46551735}"/>
              </a:ext>
            </a:extLst>
          </p:cNvPr>
          <p:cNvSpPr>
            <a:spLocks noGrp="1"/>
          </p:cNvSpPr>
          <p:nvPr>
            <p:ph idx="1"/>
          </p:nvPr>
        </p:nvSpPr>
        <p:spPr>
          <a:xfrm>
            <a:off x="503583" y="2492080"/>
            <a:ext cx="5119451" cy="3015849"/>
          </a:xfrm>
        </p:spPr>
        <p:txBody>
          <a:bodyPr anchor="t">
            <a:normAutofit/>
          </a:bodyPr>
          <a:lstStyle/>
          <a:p>
            <a:r>
              <a:rPr lang="en-US" sz="2400">
                <a:solidFill>
                  <a:schemeClr val="bg1"/>
                </a:solidFill>
              </a:rPr>
              <a:t>Comfortable activewear/loungewear to work in during current WFH environment</a:t>
            </a:r>
          </a:p>
          <a:p>
            <a:r>
              <a:rPr lang="en-US" sz="2400">
                <a:solidFill>
                  <a:schemeClr val="bg1"/>
                </a:solidFill>
              </a:rPr>
              <a:t>Promotes a lifestyle that is healthy and encourages mindfulness</a:t>
            </a:r>
          </a:p>
          <a:p>
            <a:r>
              <a:rPr lang="en-US" sz="2400">
                <a:solidFill>
                  <a:schemeClr val="bg1"/>
                </a:solidFill>
              </a:rPr>
              <a:t>Fabrics consist of compression and moisture-wicking designs</a:t>
            </a:r>
          </a:p>
          <a:p>
            <a:pPr marL="0" indent="0">
              <a:buNone/>
            </a:pPr>
            <a:endParaRPr lang="en-US" sz="2400">
              <a:solidFill>
                <a:schemeClr val="bg1"/>
              </a:solidFill>
            </a:endParaRPr>
          </a:p>
        </p:txBody>
      </p: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408416"/>
            <a:ext cx="5623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04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261A-041D-304D-BEFD-6E534FED5668}"/>
              </a:ext>
            </a:extLst>
          </p:cNvPr>
          <p:cNvSpPr>
            <a:spLocks noGrp="1"/>
          </p:cNvSpPr>
          <p:nvPr>
            <p:ph type="title"/>
          </p:nvPr>
        </p:nvSpPr>
        <p:spPr/>
        <p:txBody>
          <a:bodyPr>
            <a:normAutofit/>
          </a:bodyPr>
          <a:lstStyle/>
          <a:p>
            <a:r>
              <a:rPr lang="en-US" b="1">
                <a:latin typeface="Trebuchet MS" panose="020B0703020202090204" pitchFamily="34" charset="0"/>
              </a:rPr>
              <a:t>Media Planning </a:t>
            </a:r>
          </a:p>
        </p:txBody>
      </p:sp>
      <p:pic>
        <p:nvPicPr>
          <p:cNvPr id="4" name="Picture 4" descr="A screenshot of a computer screen&#10;&#10;Description automatically generated">
            <a:extLst>
              <a:ext uri="{FF2B5EF4-FFF2-40B4-BE49-F238E27FC236}">
                <a16:creationId xmlns:a16="http://schemas.microsoft.com/office/drawing/2014/main" id="{A21C2EF1-121C-499D-A90D-F77D576E7C07}"/>
              </a:ext>
            </a:extLst>
          </p:cNvPr>
          <p:cNvPicPr>
            <a:picLocks noChangeAspect="1"/>
          </p:cNvPicPr>
          <p:nvPr/>
        </p:nvPicPr>
        <p:blipFill>
          <a:blip r:embed="rId2"/>
          <a:stretch>
            <a:fillRect/>
          </a:stretch>
        </p:blipFill>
        <p:spPr>
          <a:xfrm>
            <a:off x="5995381" y="1914875"/>
            <a:ext cx="6100598" cy="3490912"/>
          </a:xfrm>
          <a:prstGeom prst="rect">
            <a:avLst/>
          </a:prstGeom>
        </p:spPr>
      </p:pic>
      <p:pic>
        <p:nvPicPr>
          <p:cNvPr id="5" name="Picture 5" descr="A picture containing device&#10;&#10;Description automatically generated">
            <a:extLst>
              <a:ext uri="{FF2B5EF4-FFF2-40B4-BE49-F238E27FC236}">
                <a16:creationId xmlns:a16="http://schemas.microsoft.com/office/drawing/2014/main" id="{B6F00E35-0E2F-4A08-9E8C-BA288BD9A2AC}"/>
              </a:ext>
            </a:extLst>
          </p:cNvPr>
          <p:cNvPicPr>
            <a:picLocks noChangeAspect="1"/>
          </p:cNvPicPr>
          <p:nvPr/>
        </p:nvPicPr>
        <p:blipFill>
          <a:blip r:embed="rId3"/>
          <a:stretch>
            <a:fillRect/>
          </a:stretch>
        </p:blipFill>
        <p:spPr>
          <a:xfrm>
            <a:off x="96021" y="1914875"/>
            <a:ext cx="5679933" cy="3481550"/>
          </a:xfrm>
          <a:prstGeom prst="rect">
            <a:avLst/>
          </a:prstGeom>
        </p:spPr>
      </p:pic>
      <p:pic>
        <p:nvPicPr>
          <p:cNvPr id="6" name="Picture 2" descr="Lululemon logo and symbol, meaning, history, PNG">
            <a:extLst>
              <a:ext uri="{FF2B5EF4-FFF2-40B4-BE49-F238E27FC236}">
                <a16:creationId xmlns:a16="http://schemas.microsoft.com/office/drawing/2014/main" id="{673C6D27-12D9-3946-A23E-676596420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2829" y="5903752"/>
            <a:ext cx="1099171" cy="91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58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C957FDE-C988-BD41-8C87-C4745A3053DE}"/>
              </a:ext>
            </a:extLst>
          </p:cNvPr>
          <p:cNvGraphicFramePr/>
          <p:nvPr>
            <p:extLst>
              <p:ext uri="{D42A27DB-BD31-4B8C-83A1-F6EECF244321}">
                <p14:modId xmlns:p14="http://schemas.microsoft.com/office/powerpoint/2010/main" val="2930159982"/>
              </p:ext>
            </p:extLst>
          </p:nvPr>
        </p:nvGraphicFramePr>
        <p:xfrm>
          <a:off x="0" y="-1341362"/>
          <a:ext cx="12192000" cy="6087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5EB15BD-8BF4-374C-A440-9F366B7CCC31}"/>
              </a:ext>
            </a:extLst>
          </p:cNvPr>
          <p:cNvGraphicFramePr/>
          <p:nvPr>
            <p:extLst>
              <p:ext uri="{D42A27DB-BD31-4B8C-83A1-F6EECF244321}">
                <p14:modId xmlns:p14="http://schemas.microsoft.com/office/powerpoint/2010/main" val="4069776096"/>
              </p:ext>
            </p:extLst>
          </p:nvPr>
        </p:nvGraphicFramePr>
        <p:xfrm>
          <a:off x="0" y="2047724"/>
          <a:ext cx="12192000" cy="60875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2" descr="Lululemon logo and symbol, meaning, history, PNG">
            <a:extLst>
              <a:ext uri="{FF2B5EF4-FFF2-40B4-BE49-F238E27FC236}">
                <a16:creationId xmlns:a16="http://schemas.microsoft.com/office/drawing/2014/main" id="{655FFEBD-2607-D240-8221-8493E21EA1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32585" y="5943508"/>
            <a:ext cx="1099171" cy="91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1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468D5-A087-C64F-AFF9-C7E9E73153C4}"/>
              </a:ext>
            </a:extLst>
          </p:cNvPr>
          <p:cNvSpPr>
            <a:spLocks noGrp="1"/>
          </p:cNvSpPr>
          <p:nvPr>
            <p:ph type="title"/>
          </p:nvPr>
        </p:nvSpPr>
        <p:spPr>
          <a:xfrm>
            <a:off x="838200" y="556995"/>
            <a:ext cx="10515600" cy="1133693"/>
          </a:xfrm>
        </p:spPr>
        <p:txBody>
          <a:bodyPr>
            <a:normAutofit/>
          </a:bodyPr>
          <a:lstStyle/>
          <a:p>
            <a:r>
              <a:rPr lang="en-US" b="1">
                <a:latin typeface="Trebuchet MS" panose="020B0703020202090204" pitchFamily="34" charset="0"/>
              </a:rPr>
              <a:t>Total views/clicks per platform</a:t>
            </a:r>
          </a:p>
        </p:txBody>
      </p:sp>
      <p:graphicFrame>
        <p:nvGraphicFramePr>
          <p:cNvPr id="5" name="Diagram 4">
            <a:extLst>
              <a:ext uri="{FF2B5EF4-FFF2-40B4-BE49-F238E27FC236}">
                <a16:creationId xmlns:a16="http://schemas.microsoft.com/office/drawing/2014/main" id="{1305E88F-025B-234D-BF12-9963A27B3C54}"/>
              </a:ext>
            </a:extLst>
          </p:cNvPr>
          <p:cNvGraphicFramePr>
            <a:graphicFrameLocks noChangeAspect="1"/>
          </p:cNvGraphicFramePr>
          <p:nvPr>
            <p:extLst>
              <p:ext uri="{D42A27DB-BD31-4B8C-83A1-F6EECF244321}">
                <p14:modId xmlns:p14="http://schemas.microsoft.com/office/powerpoint/2010/main" val="27535209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Lululemon logo and symbol, meaning, history, PNG">
            <a:extLst>
              <a:ext uri="{FF2B5EF4-FFF2-40B4-BE49-F238E27FC236}">
                <a16:creationId xmlns:a16="http://schemas.microsoft.com/office/drawing/2014/main" id="{4FA43E24-CAFA-7948-865F-45BA3007BC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2829" y="5903752"/>
            <a:ext cx="1099171" cy="91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61695"/>
      </p:ext>
    </p:extLst>
  </p:cSld>
  <p:clrMapOvr>
    <a:masterClrMapping/>
  </p:clrMapOvr>
</p:sld>
</file>

<file path=ppt/theme/theme1.xml><?xml version="1.0" encoding="utf-8"?>
<a:theme xmlns:a="http://schemas.openxmlformats.org/drawingml/2006/main" name="Office Theme">
  <a:themeElements>
    <a:clrScheme name="lululemon">
      <a:dk1>
        <a:srgbClr val="000000"/>
      </a:dk1>
      <a:lt1>
        <a:srgbClr val="FFFFFF"/>
      </a:lt1>
      <a:dk2>
        <a:srgbClr val="000000"/>
      </a:dk2>
      <a:lt2>
        <a:srgbClr val="FEFFFF"/>
      </a:lt2>
      <a:accent1>
        <a:srgbClr val="D22030"/>
      </a:accent1>
      <a:accent2>
        <a:srgbClr val="D22030"/>
      </a:accent2>
      <a:accent3>
        <a:srgbClr val="D22030"/>
      </a:accent3>
      <a:accent4>
        <a:srgbClr val="D22030"/>
      </a:accent4>
      <a:accent5>
        <a:srgbClr val="D22030"/>
      </a:accent5>
      <a:accent6>
        <a:srgbClr val="D22030"/>
      </a:accent6>
      <a:hlink>
        <a:srgbClr val="D22030"/>
      </a:hlink>
      <a:folHlink>
        <a:srgbClr val="D220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Widescreen</PresentationFormat>
  <Paragraphs>133</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Trebuchet MS</vt:lpstr>
      <vt:lpstr>Office Theme</vt:lpstr>
      <vt:lpstr>lululemon athletica</vt:lpstr>
      <vt:lpstr>History</vt:lpstr>
      <vt:lpstr>SWOT Analysis</vt:lpstr>
      <vt:lpstr>Brand Goal &amp; Objectives</vt:lpstr>
      <vt:lpstr>Target Audience</vt:lpstr>
      <vt:lpstr>Lululemon for Men</vt:lpstr>
      <vt:lpstr>Media Planning </vt:lpstr>
      <vt:lpstr>PowerPoint Presentation</vt:lpstr>
      <vt:lpstr>Total views/clicks per platform</vt:lpstr>
      <vt:lpstr>Instagram Ad</vt:lpstr>
      <vt:lpstr>Video Advertisement Script – Hulu</vt:lpstr>
      <vt:lpstr>Creative Process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lululemon athletica</dc:title>
  <dc:creator>Hasbun, Vanessa</dc:creator>
  <cp:lastModifiedBy>thompsonm10290@outlook.com</cp:lastModifiedBy>
  <cp:revision>2</cp:revision>
  <dcterms:created xsi:type="dcterms:W3CDTF">2020-09-25T01:28:37Z</dcterms:created>
  <dcterms:modified xsi:type="dcterms:W3CDTF">2022-05-12T21:32:59Z</dcterms:modified>
</cp:coreProperties>
</file>