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0C6F-BFA9-48A5-9F3A-56CE56900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D9D20-EAEF-1B3B-6F06-F1CED197A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2B69-7B39-582F-B919-34F0BDFF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87C8-CC70-DB87-8726-BBB3DB53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B39D0-7429-3327-173C-4FEC3EFA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93DA-85F3-E5D8-577A-CD2E8C8D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B9EF5-D83A-78D5-B188-A4731860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1B9E-A320-6E71-3EFB-925E3F6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0C700-4B30-1CE4-3ACF-B688803F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1A38-9F9E-D3D8-35D2-C9A1D64E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AFA06-593A-BFD4-F68B-FDB68ECD1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4A4E5-1876-F4FA-70A8-897D07190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378DF-AF54-489E-4BFB-9C334FAA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BB386-9B8E-047F-3A83-89D5F07C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8BC76-78AB-36DC-FD3A-DE2BDA06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7D8B-FD9A-E337-5962-5B894CDF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2999D-C9E1-56CE-9272-CEB12422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40FA5-A231-326E-2C7F-CC1983CA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DF29-7958-7AC8-5FBB-A6CDD25A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FF16F-6501-EC8D-645A-3E43803E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E35A-FCBC-06B6-B7BD-CD1EF9C3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D265-DEDD-6DAD-3FC5-488AEC40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2F2E-26A3-F73A-D372-CA945157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E1781-E509-3BC9-5496-50B1A02A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D4A88-1D38-45FD-4C0C-84CE6252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EA1F-FAC8-B15C-925F-49653C54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ECBA-2C40-1640-4CDF-2AEB10710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B065-31BC-2113-04FC-47B3ACB76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558B0-0A70-6AEF-119D-B3F7CA79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5BA49-9E24-7374-48F5-C53F64F9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94EA2-AD37-3682-6A6F-32D4EC76C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FDCB-CC92-73A2-F806-8BAEF8A4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963C6-A2F6-F258-1133-665928A9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A9A77-DA8D-0F6A-7302-9942E90E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3094B-F6B9-D2A7-87AA-2A50BF701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3923F-8783-C6D6-BCA6-A57887FC5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E964D-4258-7A63-5028-B11527B9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5242D-CEB2-CEC0-2ADE-CB1A8370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EE454-645C-BC45-398D-B43D24D5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ED0B-D6D4-EDE6-FCD8-19C6C4EB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692C6-0791-3804-DB56-0CF82453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772B8-11E0-96DE-B55F-AA348F78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69C48-97B9-CBE3-9378-E70615A2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28F4A-72BA-12E8-2208-B14E1CC3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D2C49-F4AF-858C-92E3-C9768315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94BD3-78A0-2241-A038-2965EC66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7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4C8E-54EB-EB44-C40F-303D59F7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0547-2C4C-C1F3-0F9D-90C3FD235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C3E2B-2261-589E-D789-BC33D852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8C620-B03C-6A72-6752-4D84C373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6D9DF-5196-2019-D479-495A06C4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6B030-FBEC-5303-8E67-3B4E9044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F515-2A7D-139A-9E7F-7D171BF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BD4CF-6EFE-E35A-E66E-B5F854504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37500-866B-6A92-FD46-605A55962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B4C2-9BA6-8578-19BC-990FBCF1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4A06A-90BA-B9AB-0FBD-022B28E9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ABBB-DA90-3E58-7483-F819DBF3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2C151-4BA3-B277-3E7D-B640D6B9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1B05-6E66-D5B8-D905-1CCDEE57A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EE99-9B7A-EEB8-DCDE-CB1203CEC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6257-7D97-42CA-BC30-8C8FD1B9F36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FD216-4F19-1DFE-B281-862F61861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3D473-A4D1-C6F5-1210-8FB701F59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369C-D155-44EC-80FE-53EEACDC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8842-257D-7967-9B44-6315A2ED1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6EE5E-05A3-8D16-A855-1472EC75C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od, dish, several&#10;&#10;Description automatically generated">
            <a:extLst>
              <a:ext uri="{FF2B5EF4-FFF2-40B4-BE49-F238E27FC236}">
                <a16:creationId xmlns:a16="http://schemas.microsoft.com/office/drawing/2014/main" id="{52ECB818-DFEE-6C77-F298-E3C4FCB65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9"/>
            <a:ext cx="12192000" cy="68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8BEC-8828-9EA1-4690-0117E0E2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6C787046-BCC1-2A69-7C5A-CA4EFC046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63" y="-16165"/>
            <a:ext cx="12328516" cy="6874165"/>
          </a:xfrm>
        </p:spPr>
      </p:pic>
    </p:spTree>
    <p:extLst>
      <p:ext uri="{BB962C8B-B14F-4D97-AF65-F5344CB8AC3E}">
        <p14:creationId xmlns:p14="http://schemas.microsoft.com/office/powerpoint/2010/main" val="155663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C369-5C9A-B796-36BD-513D770E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6C49793-45C9-6A54-3D77-6D6B3E2A1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6146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561A-B6F3-81B4-AF56-5EB4127A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01404D7-AFC9-736A-E1A4-0A0E4DABF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7211" cy="6858001"/>
          </a:xfrm>
        </p:spPr>
      </p:pic>
    </p:spTree>
    <p:extLst>
      <p:ext uri="{BB962C8B-B14F-4D97-AF65-F5344CB8AC3E}">
        <p14:creationId xmlns:p14="http://schemas.microsoft.com/office/powerpoint/2010/main" val="223226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3107-E33A-9636-E969-3DCDD008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02C9EF-B6D8-50FA-DB74-909C29286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472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8CA6-5E8E-A9CC-5BB7-86656E60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FB665F-0C54-E033-9CC9-D578C02E1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80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8EE4-C4EF-39EA-1306-F6E2130E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02B6CE-DA16-5AF5-352E-146B9D658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1701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8E4B-C2BF-B051-BD0A-0D7CA0C5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F20435-CEE5-F756-EF85-D02C9BE4B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264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9EA6-8A38-F904-B330-7D65C912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E93699-8261-1C39-A12A-A2F2FFAD2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173"/>
          </a:xfrm>
        </p:spPr>
      </p:pic>
    </p:spTree>
    <p:extLst>
      <p:ext uri="{BB962C8B-B14F-4D97-AF65-F5344CB8AC3E}">
        <p14:creationId xmlns:p14="http://schemas.microsoft.com/office/powerpoint/2010/main" val="375883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25D7-436F-8ED4-8BA7-A28C73A2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E0D3769-7707-4874-B437-07A089EB0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8147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9227-8500-8B01-A884-02FAAFF2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FDA160A-B841-D70E-FAD5-141AD2F78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017" cy="6858001"/>
          </a:xfrm>
        </p:spPr>
      </p:pic>
    </p:spTree>
    <p:extLst>
      <p:ext uri="{BB962C8B-B14F-4D97-AF65-F5344CB8AC3E}">
        <p14:creationId xmlns:p14="http://schemas.microsoft.com/office/powerpoint/2010/main" val="362729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1813-2BBA-26B8-1240-E884A182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6EF0756-3D4F-7C22-76EF-45B1F04E9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409"/>
          </a:xfrm>
        </p:spPr>
      </p:pic>
    </p:spTree>
    <p:extLst>
      <p:ext uri="{BB962C8B-B14F-4D97-AF65-F5344CB8AC3E}">
        <p14:creationId xmlns:p14="http://schemas.microsoft.com/office/powerpoint/2010/main" val="190824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thompsonm10290@outlook.com</dc:creator>
  <cp:lastModifiedBy>thompsonm10290@outlook.com</cp:lastModifiedBy>
  <cp:revision>1</cp:revision>
  <dcterms:created xsi:type="dcterms:W3CDTF">2022-05-16T00:18:46Z</dcterms:created>
  <dcterms:modified xsi:type="dcterms:W3CDTF">2022-05-16T00:35:12Z</dcterms:modified>
</cp:coreProperties>
</file>